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Acme" panose="020B0604020202020204" charset="0"/>
      <p:regular r:id="rId20"/>
    </p:embeddedFont>
    <p:embeddedFont>
      <p:font typeface="Bebas Neue" panose="020B0606020202050201" pitchFamily="34" charset="0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ExtraBold" pitchFamily="2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8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0385944ec_1_2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0385944ec_1_2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d27834a4d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d27834a4d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70385944ec_1_2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70385944ec_1_2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27044f85992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27044f85992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d27834a4d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d27834a4d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7044f8599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7044f8599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70385944ec_1_2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70385944ec_1_2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70385944ec_1_2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70385944ec_1_2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70385944ec_1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70385944ec_1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7044f85992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7044f85992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7044f85992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7044f85992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7044f859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7044f859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d27834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d27834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d27834a4d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d27834a4d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7044f8599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7044f8599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7044f85992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7044f85992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13225" y="1943100"/>
            <a:ext cx="4428300" cy="18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Acme"/>
                <a:ea typeface="Acme"/>
                <a:cs typeface="Acme"/>
                <a:sym typeface="Ac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13225" y="3840025"/>
            <a:ext cx="4428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-628182" y="-77888"/>
            <a:ext cx="3025890" cy="5927305"/>
            <a:chOff x="-628182" y="-77888"/>
            <a:chExt cx="3025890" cy="5927305"/>
          </a:xfrm>
        </p:grpSpPr>
        <p:sp>
          <p:nvSpPr>
            <p:cNvPr id="57" name="Google Shape;57;p14"/>
            <p:cNvSpPr/>
            <p:nvPr/>
          </p:nvSpPr>
          <p:spPr>
            <a:xfrm rot="1765984">
              <a:off x="-627819" y="4361449"/>
              <a:ext cx="3025164" cy="796048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-233679" y="-77888"/>
              <a:ext cx="1920868" cy="1863317"/>
            </a:xfrm>
            <a:custGeom>
              <a:avLst/>
              <a:gdLst/>
              <a:ahLst/>
              <a:cxnLst/>
              <a:rect l="l" t="t" r="r" b="b"/>
              <a:pathLst>
                <a:path w="1684972" h="1634489" extrusionOk="0">
                  <a:moveTo>
                    <a:pt x="0" y="1634490"/>
                  </a:moveTo>
                  <a:lnTo>
                    <a:pt x="654368" y="754380"/>
                  </a:lnTo>
                  <a:cubicBezTo>
                    <a:pt x="689610" y="706755"/>
                    <a:pt x="740093" y="673417"/>
                    <a:pt x="797243" y="660082"/>
                  </a:cubicBezTo>
                  <a:lnTo>
                    <a:pt x="1064895" y="595313"/>
                  </a:lnTo>
                  <a:cubicBezTo>
                    <a:pt x="1111568" y="583882"/>
                    <a:pt x="1154430" y="559117"/>
                    <a:pt x="1187768" y="524827"/>
                  </a:cubicBezTo>
                  <a:lnTo>
                    <a:pt x="1684973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888500" y="2781075"/>
            <a:ext cx="5367000" cy="6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 hasCustomPrompt="1"/>
          </p:nvPr>
        </p:nvSpPr>
        <p:spPr>
          <a:xfrm>
            <a:off x="3577950" y="1219200"/>
            <a:ext cx="1988100" cy="111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888500" y="3474375"/>
            <a:ext cx="5367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019550" y="539500"/>
            <a:ext cx="4404600" cy="4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Font typeface="Mulish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720000" y="1616600"/>
            <a:ext cx="264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028726" y="2432950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2"/>
          </p:nvPr>
        </p:nvSpPr>
        <p:spPr>
          <a:xfrm>
            <a:off x="4975474" y="2432950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3"/>
          </p:nvPr>
        </p:nvSpPr>
        <p:spPr>
          <a:xfrm>
            <a:off x="1028726" y="2858648"/>
            <a:ext cx="31398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4"/>
          </p:nvPr>
        </p:nvSpPr>
        <p:spPr>
          <a:xfrm>
            <a:off x="4975474" y="2858648"/>
            <a:ext cx="31398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7"/>
          <p:cNvGrpSpPr/>
          <p:nvPr/>
        </p:nvGrpSpPr>
        <p:grpSpPr>
          <a:xfrm>
            <a:off x="-371000" y="1060989"/>
            <a:ext cx="11669901" cy="6065289"/>
            <a:chOff x="-371000" y="1060989"/>
            <a:chExt cx="11669901" cy="6065289"/>
          </a:xfrm>
        </p:grpSpPr>
        <p:grpSp>
          <p:nvGrpSpPr>
            <p:cNvPr id="73" name="Google Shape;73;p17"/>
            <p:cNvGrpSpPr/>
            <p:nvPr/>
          </p:nvGrpSpPr>
          <p:grpSpPr>
            <a:xfrm>
              <a:off x="-371000" y="2797450"/>
              <a:ext cx="2214468" cy="3016459"/>
              <a:chOff x="-371000" y="2797450"/>
              <a:chExt cx="2214468" cy="3016459"/>
            </a:xfrm>
          </p:grpSpPr>
          <p:sp>
            <p:nvSpPr>
              <p:cNvPr id="74" name="Google Shape;74;p17"/>
              <p:cNvSpPr/>
              <p:nvPr/>
            </p:nvSpPr>
            <p:spPr>
              <a:xfrm rot="3583529" flipH="1">
                <a:off x="-777625" y="3907319"/>
                <a:ext cx="3027718" cy="796720"/>
              </a:xfrm>
              <a:custGeom>
                <a:avLst/>
                <a:gdLst/>
                <a:ahLst/>
                <a:cxnLst/>
                <a:rect l="l" t="t" r="r" b="b"/>
                <a:pathLst>
                  <a:path w="2654617" h="698541" extrusionOk="0">
                    <a:moveTo>
                      <a:pt x="0" y="0"/>
                    </a:moveTo>
                    <a:lnTo>
                      <a:pt x="992505" y="379095"/>
                    </a:lnTo>
                    <a:cubicBezTo>
                      <a:pt x="1011555" y="385763"/>
                      <a:pt x="1028700" y="396240"/>
                      <a:pt x="1042988" y="409575"/>
                    </a:cubicBezTo>
                    <a:lnTo>
                      <a:pt x="1210628" y="558165"/>
                    </a:lnTo>
                    <a:cubicBezTo>
                      <a:pt x="1257300" y="599122"/>
                      <a:pt x="1313498" y="627697"/>
                      <a:pt x="1374457" y="639128"/>
                    </a:cubicBezTo>
                    <a:lnTo>
                      <a:pt x="1641157" y="691515"/>
                    </a:lnTo>
                    <a:cubicBezTo>
                      <a:pt x="1777365" y="718185"/>
                      <a:pt x="1916430" y="667703"/>
                      <a:pt x="2004060" y="561022"/>
                    </a:cubicBezTo>
                    <a:lnTo>
                      <a:pt x="2004060" y="561022"/>
                    </a:lnTo>
                    <a:cubicBezTo>
                      <a:pt x="2053590" y="501015"/>
                      <a:pt x="2123123" y="460057"/>
                      <a:pt x="2199323" y="447675"/>
                    </a:cubicBezTo>
                    <a:lnTo>
                      <a:pt x="2654618" y="37338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" name="Google Shape;75;p17"/>
              <p:cNvGrpSpPr/>
              <p:nvPr/>
            </p:nvGrpSpPr>
            <p:grpSpPr>
              <a:xfrm>
                <a:off x="93192" y="3848775"/>
                <a:ext cx="1117103" cy="1188377"/>
                <a:chOff x="93192" y="3848775"/>
                <a:chExt cx="1117103" cy="1188377"/>
              </a:xfrm>
            </p:grpSpPr>
            <p:grpSp>
              <p:nvGrpSpPr>
                <p:cNvPr id="76" name="Google Shape;76;p17"/>
                <p:cNvGrpSpPr/>
                <p:nvPr/>
              </p:nvGrpSpPr>
              <p:grpSpPr>
                <a:xfrm flipH="1">
                  <a:off x="93192" y="3848775"/>
                  <a:ext cx="245811" cy="533354"/>
                  <a:chOff x="7738110" y="1433006"/>
                  <a:chExt cx="215775" cy="468183"/>
                </a:xfrm>
              </p:grpSpPr>
              <p:sp>
                <p:nvSpPr>
                  <p:cNvPr id="77" name="Google Shape;77;p17"/>
                  <p:cNvSpPr/>
                  <p:nvPr/>
                </p:nvSpPr>
                <p:spPr>
                  <a:xfrm>
                    <a:off x="7738763" y="1433006"/>
                    <a:ext cx="215122" cy="4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122" h="403482" extrusionOk="0">
                        <a:moveTo>
                          <a:pt x="6014" y="182433"/>
                        </a:moveTo>
                        <a:cubicBezTo>
                          <a:pt x="-5416" y="250061"/>
                          <a:pt x="-4463" y="329118"/>
                          <a:pt x="44114" y="377696"/>
                        </a:cubicBezTo>
                        <a:cubicBezTo>
                          <a:pt x="56497" y="390078"/>
                          <a:pt x="71737" y="399603"/>
                          <a:pt x="88882" y="402461"/>
                        </a:cubicBezTo>
                        <a:cubicBezTo>
                          <a:pt x="114599" y="407223"/>
                          <a:pt x="141269" y="394841"/>
                          <a:pt x="160319" y="375791"/>
                        </a:cubicBezTo>
                        <a:cubicBezTo>
                          <a:pt x="178417" y="356741"/>
                          <a:pt x="189847" y="331976"/>
                          <a:pt x="197467" y="307211"/>
                        </a:cubicBezTo>
                        <a:cubicBezTo>
                          <a:pt x="222232" y="227201"/>
                          <a:pt x="231757" y="69086"/>
                          <a:pt x="151747" y="13841"/>
                        </a:cubicBezTo>
                        <a:cubicBezTo>
                          <a:pt x="60307" y="-49977"/>
                          <a:pt x="15539" y="124331"/>
                          <a:pt x="6014" y="18243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7"/>
                  <p:cNvSpPr/>
                  <p:nvPr/>
                </p:nvSpPr>
                <p:spPr>
                  <a:xfrm>
                    <a:off x="7845742" y="1564005"/>
                    <a:ext cx="9525" cy="33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37184" extrusionOk="0">
                        <a:moveTo>
                          <a:pt x="0" y="0"/>
                        </a:moveTo>
                        <a:lnTo>
                          <a:pt x="0" y="337185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7"/>
                  <p:cNvSpPr/>
                  <p:nvPr/>
                </p:nvSpPr>
                <p:spPr>
                  <a:xfrm>
                    <a:off x="7738110" y="1589722"/>
                    <a:ext cx="107632" cy="187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32" h="187642" extrusionOk="0">
                        <a:moveTo>
                          <a:pt x="0" y="0"/>
                        </a:moveTo>
                        <a:lnTo>
                          <a:pt x="107633" y="187642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7"/>
                  <p:cNvSpPr/>
                  <p:nvPr/>
                </p:nvSpPr>
                <p:spPr>
                  <a:xfrm>
                    <a:off x="7845742" y="1561147"/>
                    <a:ext cx="103822" cy="162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22" h="162877" extrusionOk="0">
                        <a:moveTo>
                          <a:pt x="103822" y="0"/>
                        </a:moveTo>
                        <a:cubicBezTo>
                          <a:pt x="103822" y="952"/>
                          <a:pt x="0" y="162877"/>
                          <a:pt x="0" y="162877"/>
                        </a:cubicBez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" name="Google Shape;81;p17"/>
                <p:cNvGrpSpPr/>
                <p:nvPr/>
              </p:nvGrpSpPr>
              <p:grpSpPr>
                <a:xfrm flipH="1">
                  <a:off x="339004" y="4529122"/>
                  <a:ext cx="871291" cy="508031"/>
                  <a:chOff x="7047547" y="4061275"/>
                  <a:chExt cx="764827" cy="445954"/>
                </a:xfrm>
              </p:grpSpPr>
              <p:sp>
                <p:nvSpPr>
                  <p:cNvPr id="82" name="Google Shape;82;p17"/>
                  <p:cNvSpPr/>
                  <p:nvPr/>
                </p:nvSpPr>
                <p:spPr>
                  <a:xfrm>
                    <a:off x="7309221" y="4257692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7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3" y="156192"/>
                          <a:pt x="19313" y="160002"/>
                        </a:cubicBezTo>
                        <a:cubicBezTo>
                          <a:pt x="18361" y="167623"/>
                          <a:pt x="22171" y="175242"/>
                          <a:pt x="25028" y="182863"/>
                        </a:cubicBezTo>
                        <a:cubicBezTo>
                          <a:pt x="32648" y="203817"/>
                          <a:pt x="30743" y="227630"/>
                          <a:pt x="28838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8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0268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17"/>
                  <p:cNvSpPr/>
                  <p:nvPr/>
                </p:nvSpPr>
                <p:spPr>
                  <a:xfrm>
                    <a:off x="7574016" y="4251024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8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4" y="156193"/>
                          <a:pt x="19314" y="160003"/>
                        </a:cubicBezTo>
                        <a:cubicBezTo>
                          <a:pt x="18361" y="167623"/>
                          <a:pt x="22171" y="175243"/>
                          <a:pt x="25028" y="182863"/>
                        </a:cubicBezTo>
                        <a:cubicBezTo>
                          <a:pt x="32648" y="203818"/>
                          <a:pt x="30743" y="227630"/>
                          <a:pt x="28839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9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0268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84;p17"/>
                  <p:cNvSpPr/>
                  <p:nvPr/>
                </p:nvSpPr>
                <p:spPr>
                  <a:xfrm>
                    <a:off x="7206165" y="4062227"/>
                    <a:ext cx="482254" cy="319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254" h="319836" extrusionOk="0">
                        <a:moveTo>
                          <a:pt x="462412" y="217355"/>
                        </a:moveTo>
                        <a:cubicBezTo>
                          <a:pt x="463365" y="237357"/>
                          <a:pt x="469080" y="256407"/>
                          <a:pt x="477652" y="273552"/>
                        </a:cubicBezTo>
                        <a:lnTo>
                          <a:pt x="421455" y="273552"/>
                        </a:lnTo>
                        <a:cubicBezTo>
                          <a:pt x="395737" y="287840"/>
                          <a:pt x="366210" y="299270"/>
                          <a:pt x="338587" y="308795"/>
                        </a:cubicBezTo>
                        <a:cubicBezTo>
                          <a:pt x="310965" y="318320"/>
                          <a:pt x="281437" y="323082"/>
                          <a:pt x="253815" y="317367"/>
                        </a:cubicBezTo>
                        <a:cubicBezTo>
                          <a:pt x="235717" y="313557"/>
                          <a:pt x="218572" y="305937"/>
                          <a:pt x="202380" y="298317"/>
                        </a:cubicBezTo>
                        <a:cubicBezTo>
                          <a:pt x="189997" y="292602"/>
                          <a:pt x="177615" y="286887"/>
                          <a:pt x="165232" y="282125"/>
                        </a:cubicBezTo>
                        <a:cubicBezTo>
                          <a:pt x="146182" y="291650"/>
                          <a:pt x="126180" y="302127"/>
                          <a:pt x="105225" y="303080"/>
                        </a:cubicBezTo>
                        <a:cubicBezTo>
                          <a:pt x="85222" y="304032"/>
                          <a:pt x="63315" y="296412"/>
                          <a:pt x="50932" y="279267"/>
                        </a:cubicBezTo>
                        <a:cubicBezTo>
                          <a:pt x="40455" y="264027"/>
                          <a:pt x="450" y="226880"/>
                          <a:pt x="450" y="208782"/>
                        </a:cubicBezTo>
                        <a:cubicBezTo>
                          <a:pt x="-1455" y="158300"/>
                          <a:pt x="3307" y="88767"/>
                          <a:pt x="3307" y="88767"/>
                        </a:cubicBezTo>
                        <a:cubicBezTo>
                          <a:pt x="9975" y="97340"/>
                          <a:pt x="49980" y="85910"/>
                          <a:pt x="69030" y="44000"/>
                        </a:cubicBezTo>
                        <a:cubicBezTo>
                          <a:pt x="76650" y="26855"/>
                          <a:pt x="92842" y="14472"/>
                          <a:pt x="109035" y="5900"/>
                        </a:cubicBezTo>
                        <a:cubicBezTo>
                          <a:pt x="115702" y="2090"/>
                          <a:pt x="123322" y="-768"/>
                          <a:pt x="130942" y="185"/>
                        </a:cubicBezTo>
                        <a:cubicBezTo>
                          <a:pt x="139515" y="1137"/>
                          <a:pt x="146182" y="6852"/>
                          <a:pt x="153802" y="12567"/>
                        </a:cubicBezTo>
                        <a:cubicBezTo>
                          <a:pt x="187140" y="36380"/>
                          <a:pt x="227145" y="49715"/>
                          <a:pt x="267150" y="52572"/>
                        </a:cubicBezTo>
                        <a:cubicBezTo>
                          <a:pt x="268102" y="52572"/>
                          <a:pt x="268102" y="52572"/>
                          <a:pt x="269055" y="52572"/>
                        </a:cubicBezTo>
                        <a:cubicBezTo>
                          <a:pt x="310012" y="55430"/>
                          <a:pt x="350970" y="48762"/>
                          <a:pt x="390975" y="38285"/>
                        </a:cubicBezTo>
                        <a:cubicBezTo>
                          <a:pt x="403357" y="34475"/>
                          <a:pt x="415740" y="30665"/>
                          <a:pt x="428122" y="29712"/>
                        </a:cubicBezTo>
                        <a:cubicBezTo>
                          <a:pt x="440505" y="28760"/>
                          <a:pt x="454792" y="31617"/>
                          <a:pt x="464317" y="41142"/>
                        </a:cubicBezTo>
                        <a:cubicBezTo>
                          <a:pt x="470032" y="45905"/>
                          <a:pt x="472890" y="52572"/>
                          <a:pt x="475747" y="59240"/>
                        </a:cubicBezTo>
                        <a:cubicBezTo>
                          <a:pt x="486225" y="84005"/>
                          <a:pt x="482415" y="112580"/>
                          <a:pt x="475747" y="139250"/>
                        </a:cubicBezTo>
                        <a:cubicBezTo>
                          <a:pt x="470032" y="164015"/>
                          <a:pt x="461460" y="190685"/>
                          <a:pt x="462412" y="2173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7"/>
                  <p:cNvSpPr/>
                  <p:nvPr/>
                </p:nvSpPr>
                <p:spPr>
                  <a:xfrm>
                    <a:off x="7513319" y="4090987"/>
                    <a:ext cx="128029" cy="93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029" h="93103" extrusionOk="0">
                        <a:moveTo>
                          <a:pt x="6668" y="24765"/>
                        </a:moveTo>
                        <a:cubicBezTo>
                          <a:pt x="4763" y="28575"/>
                          <a:pt x="3810" y="33338"/>
                          <a:pt x="2858" y="38100"/>
                        </a:cubicBezTo>
                        <a:cubicBezTo>
                          <a:pt x="953" y="44768"/>
                          <a:pt x="0" y="52388"/>
                          <a:pt x="0" y="59055"/>
                        </a:cubicBezTo>
                        <a:cubicBezTo>
                          <a:pt x="0" y="71438"/>
                          <a:pt x="7620" y="88582"/>
                          <a:pt x="20955" y="92393"/>
                        </a:cubicBezTo>
                        <a:cubicBezTo>
                          <a:pt x="32385" y="96203"/>
                          <a:pt x="43815" y="83820"/>
                          <a:pt x="50483" y="76200"/>
                        </a:cubicBezTo>
                        <a:cubicBezTo>
                          <a:pt x="60008" y="66675"/>
                          <a:pt x="69533" y="58103"/>
                          <a:pt x="81915" y="52388"/>
                        </a:cubicBezTo>
                        <a:cubicBezTo>
                          <a:pt x="92393" y="46672"/>
                          <a:pt x="105728" y="45720"/>
                          <a:pt x="115253" y="38100"/>
                        </a:cubicBezTo>
                        <a:cubicBezTo>
                          <a:pt x="121920" y="32385"/>
                          <a:pt x="126683" y="24765"/>
                          <a:pt x="127635" y="15240"/>
                        </a:cubicBezTo>
                        <a:cubicBezTo>
                          <a:pt x="128588" y="9525"/>
                          <a:pt x="127635" y="4763"/>
                          <a:pt x="126683" y="0"/>
                        </a:cubicBezTo>
                        <a:cubicBezTo>
                          <a:pt x="123825" y="0"/>
                          <a:pt x="120968" y="0"/>
                          <a:pt x="118110" y="0"/>
                        </a:cubicBezTo>
                        <a:cubicBezTo>
                          <a:pt x="104775" y="953"/>
                          <a:pt x="91440" y="4763"/>
                          <a:pt x="78105" y="8572"/>
                        </a:cubicBezTo>
                        <a:cubicBezTo>
                          <a:pt x="55245" y="14288"/>
                          <a:pt x="32385" y="19050"/>
                          <a:pt x="8573" y="21907"/>
                        </a:cubicBezTo>
                        <a:cubicBezTo>
                          <a:pt x="7620" y="21907"/>
                          <a:pt x="7620" y="23813"/>
                          <a:pt x="6668" y="247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7"/>
                  <p:cNvSpPr/>
                  <p:nvPr/>
                </p:nvSpPr>
                <p:spPr>
                  <a:xfrm>
                    <a:off x="7254929" y="4257692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7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4" y="156192"/>
                          <a:pt x="19314" y="160002"/>
                        </a:cubicBezTo>
                        <a:cubicBezTo>
                          <a:pt x="18361" y="167623"/>
                          <a:pt x="22171" y="175242"/>
                          <a:pt x="25028" y="182863"/>
                        </a:cubicBezTo>
                        <a:cubicBezTo>
                          <a:pt x="32648" y="203817"/>
                          <a:pt x="30743" y="227630"/>
                          <a:pt x="28839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9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1221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7"/>
                  <p:cNvSpPr/>
                  <p:nvPr/>
                </p:nvSpPr>
                <p:spPr>
                  <a:xfrm>
                    <a:off x="7575009" y="4159567"/>
                    <a:ext cx="143433" cy="343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33" h="343852" extrusionOk="0">
                        <a:moveTo>
                          <a:pt x="55468" y="0"/>
                        </a:moveTo>
                        <a:cubicBezTo>
                          <a:pt x="34513" y="8572"/>
                          <a:pt x="18321" y="26670"/>
                          <a:pt x="9748" y="47625"/>
                        </a:cubicBezTo>
                        <a:cubicBezTo>
                          <a:pt x="1175" y="68580"/>
                          <a:pt x="-729" y="91440"/>
                          <a:pt x="223" y="114300"/>
                        </a:cubicBezTo>
                        <a:cubicBezTo>
                          <a:pt x="1175" y="126682"/>
                          <a:pt x="3080" y="138113"/>
                          <a:pt x="8796" y="149542"/>
                        </a:cubicBezTo>
                        <a:cubicBezTo>
                          <a:pt x="23083" y="176213"/>
                          <a:pt x="59278" y="190500"/>
                          <a:pt x="61183" y="220980"/>
                        </a:cubicBezTo>
                        <a:cubicBezTo>
                          <a:pt x="61183" y="225742"/>
                          <a:pt x="61183" y="231457"/>
                          <a:pt x="64040" y="235267"/>
                        </a:cubicBezTo>
                        <a:cubicBezTo>
                          <a:pt x="67850" y="240982"/>
                          <a:pt x="74518" y="241935"/>
                          <a:pt x="80233" y="244792"/>
                        </a:cubicBezTo>
                        <a:cubicBezTo>
                          <a:pt x="89758" y="250507"/>
                          <a:pt x="91663" y="262890"/>
                          <a:pt x="93568" y="274320"/>
                        </a:cubicBezTo>
                        <a:cubicBezTo>
                          <a:pt x="96425" y="297180"/>
                          <a:pt x="99283" y="320992"/>
                          <a:pt x="101188" y="343852"/>
                        </a:cubicBezTo>
                        <a:lnTo>
                          <a:pt x="131668" y="343852"/>
                        </a:lnTo>
                        <a:cubicBezTo>
                          <a:pt x="129763" y="316230"/>
                          <a:pt x="127858" y="283845"/>
                          <a:pt x="134525" y="257175"/>
                        </a:cubicBezTo>
                        <a:cubicBezTo>
                          <a:pt x="138335" y="241935"/>
                          <a:pt x="145003" y="226695"/>
                          <a:pt x="143098" y="211455"/>
                        </a:cubicBezTo>
                        <a:cubicBezTo>
                          <a:pt x="142146" y="198120"/>
                          <a:pt x="135478" y="186690"/>
                          <a:pt x="134525" y="173355"/>
                        </a:cubicBezTo>
                        <a:cubicBezTo>
                          <a:pt x="133573" y="160020"/>
                          <a:pt x="138335" y="146685"/>
                          <a:pt x="140240" y="133350"/>
                        </a:cubicBezTo>
                        <a:cubicBezTo>
                          <a:pt x="145003" y="105727"/>
                          <a:pt x="139288" y="75247"/>
                          <a:pt x="123096" y="52388"/>
                        </a:cubicBezTo>
                        <a:cubicBezTo>
                          <a:pt x="106903" y="27622"/>
                          <a:pt x="83090" y="5715"/>
                          <a:pt x="5546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7"/>
                  <p:cNvSpPr/>
                  <p:nvPr/>
                </p:nvSpPr>
                <p:spPr>
                  <a:xfrm>
                    <a:off x="7650480" y="4109084"/>
                    <a:ext cx="126682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682" h="266700" extrusionOk="0">
                        <a:moveTo>
                          <a:pt x="0" y="0"/>
                        </a:moveTo>
                        <a:cubicBezTo>
                          <a:pt x="27622" y="0"/>
                          <a:pt x="57150" y="6668"/>
                          <a:pt x="77152" y="25718"/>
                        </a:cubicBezTo>
                        <a:cubicBezTo>
                          <a:pt x="100965" y="48578"/>
                          <a:pt x="107632" y="82868"/>
                          <a:pt x="111442" y="115253"/>
                        </a:cubicBezTo>
                        <a:cubicBezTo>
                          <a:pt x="119063" y="165735"/>
                          <a:pt x="123825" y="216218"/>
                          <a:pt x="126682" y="266700"/>
                        </a:cubicBezTo>
                      </a:path>
                    </a:pathLst>
                  </a:custGeom>
                  <a:noFill/>
                  <a:ln w="128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7"/>
                  <p:cNvSpPr/>
                  <p:nvPr/>
                </p:nvSpPr>
                <p:spPr>
                  <a:xfrm>
                    <a:off x="7257097" y="4061275"/>
                    <a:ext cx="245286" cy="216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86" h="216878" extrusionOk="0">
                        <a:moveTo>
                          <a:pt x="213360" y="102102"/>
                        </a:moveTo>
                        <a:cubicBezTo>
                          <a:pt x="219075" y="101150"/>
                          <a:pt x="225743" y="104960"/>
                          <a:pt x="231458" y="104960"/>
                        </a:cubicBezTo>
                        <a:cubicBezTo>
                          <a:pt x="243840" y="104007"/>
                          <a:pt x="248603" y="86862"/>
                          <a:pt x="242888" y="75432"/>
                        </a:cubicBezTo>
                        <a:cubicBezTo>
                          <a:pt x="238125" y="66860"/>
                          <a:pt x="230505" y="60192"/>
                          <a:pt x="223838" y="52572"/>
                        </a:cubicBezTo>
                        <a:cubicBezTo>
                          <a:pt x="180975" y="49715"/>
                          <a:pt x="139065" y="36380"/>
                          <a:pt x="103822" y="12567"/>
                        </a:cubicBezTo>
                        <a:cubicBezTo>
                          <a:pt x="96203" y="7805"/>
                          <a:pt x="88583" y="2090"/>
                          <a:pt x="80010" y="185"/>
                        </a:cubicBezTo>
                        <a:cubicBezTo>
                          <a:pt x="72390" y="-768"/>
                          <a:pt x="63818" y="2090"/>
                          <a:pt x="56197" y="5900"/>
                        </a:cubicBezTo>
                        <a:cubicBezTo>
                          <a:pt x="39053" y="14472"/>
                          <a:pt x="23813" y="27807"/>
                          <a:pt x="13335" y="44000"/>
                        </a:cubicBezTo>
                        <a:cubicBezTo>
                          <a:pt x="7620" y="52572"/>
                          <a:pt x="3810" y="61145"/>
                          <a:pt x="0" y="69717"/>
                        </a:cubicBezTo>
                        <a:cubicBezTo>
                          <a:pt x="1905" y="81147"/>
                          <a:pt x="5715" y="92577"/>
                          <a:pt x="14288" y="101150"/>
                        </a:cubicBezTo>
                        <a:cubicBezTo>
                          <a:pt x="24765" y="111627"/>
                          <a:pt x="40958" y="116390"/>
                          <a:pt x="52388" y="126867"/>
                        </a:cubicBezTo>
                        <a:cubicBezTo>
                          <a:pt x="58103" y="132582"/>
                          <a:pt x="62865" y="140202"/>
                          <a:pt x="64770" y="147822"/>
                        </a:cubicBezTo>
                        <a:cubicBezTo>
                          <a:pt x="66675" y="158300"/>
                          <a:pt x="64770" y="167825"/>
                          <a:pt x="64770" y="178302"/>
                        </a:cubicBezTo>
                        <a:cubicBezTo>
                          <a:pt x="64770" y="198305"/>
                          <a:pt x="80963" y="211640"/>
                          <a:pt x="99060" y="215450"/>
                        </a:cubicBezTo>
                        <a:cubicBezTo>
                          <a:pt x="107633" y="217355"/>
                          <a:pt x="117158" y="217355"/>
                          <a:pt x="125730" y="215450"/>
                        </a:cubicBezTo>
                        <a:cubicBezTo>
                          <a:pt x="130493" y="212592"/>
                          <a:pt x="134303" y="209735"/>
                          <a:pt x="137160" y="205925"/>
                        </a:cubicBezTo>
                        <a:cubicBezTo>
                          <a:pt x="138113" y="203067"/>
                          <a:pt x="140018" y="199257"/>
                          <a:pt x="140970" y="196400"/>
                        </a:cubicBezTo>
                        <a:cubicBezTo>
                          <a:pt x="144780" y="187827"/>
                          <a:pt x="150495" y="179255"/>
                          <a:pt x="160020" y="178302"/>
                        </a:cubicBezTo>
                        <a:cubicBezTo>
                          <a:pt x="168593" y="177350"/>
                          <a:pt x="176213" y="182112"/>
                          <a:pt x="182880" y="186875"/>
                        </a:cubicBezTo>
                        <a:cubicBezTo>
                          <a:pt x="190500" y="191637"/>
                          <a:pt x="198120" y="196400"/>
                          <a:pt x="207645" y="196400"/>
                        </a:cubicBezTo>
                        <a:cubicBezTo>
                          <a:pt x="216218" y="197352"/>
                          <a:pt x="226695" y="193542"/>
                          <a:pt x="230505" y="184970"/>
                        </a:cubicBezTo>
                        <a:cubicBezTo>
                          <a:pt x="235268" y="175445"/>
                          <a:pt x="229553" y="163062"/>
                          <a:pt x="222885" y="154490"/>
                        </a:cubicBezTo>
                        <a:cubicBezTo>
                          <a:pt x="215265" y="145917"/>
                          <a:pt x="206693" y="139250"/>
                          <a:pt x="202883" y="128772"/>
                        </a:cubicBezTo>
                        <a:cubicBezTo>
                          <a:pt x="198120" y="118295"/>
                          <a:pt x="202883" y="103055"/>
                          <a:pt x="213360" y="1021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0" name="Google Shape;90;p17"/>
                  <p:cNvGrpSpPr/>
                  <p:nvPr/>
                </p:nvGrpSpPr>
                <p:grpSpPr>
                  <a:xfrm>
                    <a:off x="7047547" y="4121630"/>
                    <a:ext cx="275272" cy="258916"/>
                    <a:chOff x="7047547" y="4121630"/>
                    <a:chExt cx="275272" cy="258916"/>
                  </a:xfrm>
                </p:grpSpPr>
                <p:sp>
                  <p:nvSpPr>
                    <p:cNvPr id="91" name="Google Shape;91;p17"/>
                    <p:cNvSpPr/>
                    <p:nvPr/>
                  </p:nvSpPr>
                  <p:spPr>
                    <a:xfrm>
                      <a:off x="7116936" y="4129087"/>
                      <a:ext cx="130078" cy="246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078" h="246697" extrusionOk="0">
                          <a:moveTo>
                            <a:pt x="92536" y="7620"/>
                          </a:moveTo>
                          <a:cubicBezTo>
                            <a:pt x="88726" y="953"/>
                            <a:pt x="80154" y="0"/>
                            <a:pt x="72534" y="0"/>
                          </a:cubicBezTo>
                          <a:cubicBezTo>
                            <a:pt x="65866" y="0"/>
                            <a:pt x="59199" y="0"/>
                            <a:pt x="53484" y="1905"/>
                          </a:cubicBezTo>
                          <a:cubicBezTo>
                            <a:pt x="38244" y="7620"/>
                            <a:pt x="31576" y="25718"/>
                            <a:pt x="31576" y="41910"/>
                          </a:cubicBezTo>
                          <a:cubicBezTo>
                            <a:pt x="23004" y="39053"/>
                            <a:pt x="14431" y="41910"/>
                            <a:pt x="8716" y="48578"/>
                          </a:cubicBezTo>
                          <a:cubicBezTo>
                            <a:pt x="3001" y="55245"/>
                            <a:pt x="144" y="64770"/>
                            <a:pt x="144" y="74295"/>
                          </a:cubicBezTo>
                          <a:cubicBezTo>
                            <a:pt x="-809" y="88582"/>
                            <a:pt x="3001" y="102870"/>
                            <a:pt x="10621" y="114300"/>
                          </a:cubicBezTo>
                          <a:cubicBezTo>
                            <a:pt x="18241" y="125730"/>
                            <a:pt x="29671" y="135255"/>
                            <a:pt x="37291" y="146685"/>
                          </a:cubicBezTo>
                          <a:cubicBezTo>
                            <a:pt x="46816" y="160020"/>
                            <a:pt x="50626" y="177165"/>
                            <a:pt x="49674" y="193357"/>
                          </a:cubicBezTo>
                          <a:cubicBezTo>
                            <a:pt x="47769" y="211455"/>
                            <a:pt x="40149" y="229553"/>
                            <a:pt x="46816" y="246697"/>
                          </a:cubicBezTo>
                          <a:lnTo>
                            <a:pt x="113491" y="246697"/>
                          </a:lnTo>
                          <a:cubicBezTo>
                            <a:pt x="114444" y="237172"/>
                            <a:pt x="115396" y="225743"/>
                            <a:pt x="112539" y="216218"/>
                          </a:cubicBezTo>
                          <a:cubicBezTo>
                            <a:pt x="108729" y="202882"/>
                            <a:pt x="98251" y="189547"/>
                            <a:pt x="102061" y="176213"/>
                          </a:cubicBezTo>
                          <a:cubicBezTo>
                            <a:pt x="107776" y="157163"/>
                            <a:pt x="103014" y="147638"/>
                            <a:pt x="115396" y="131445"/>
                          </a:cubicBezTo>
                          <a:cubicBezTo>
                            <a:pt x="119206" y="126682"/>
                            <a:pt x="123016" y="122872"/>
                            <a:pt x="125874" y="117157"/>
                          </a:cubicBezTo>
                          <a:cubicBezTo>
                            <a:pt x="128731" y="112395"/>
                            <a:pt x="128731" y="106680"/>
                            <a:pt x="129684" y="101918"/>
                          </a:cubicBezTo>
                          <a:cubicBezTo>
                            <a:pt x="131589" y="83820"/>
                            <a:pt x="126826" y="61913"/>
                            <a:pt x="110634" y="53340"/>
                          </a:cubicBezTo>
                          <a:cubicBezTo>
                            <a:pt x="112539" y="44768"/>
                            <a:pt x="111586" y="29528"/>
                            <a:pt x="107776" y="21907"/>
                          </a:cubicBezTo>
                          <a:cubicBezTo>
                            <a:pt x="104919" y="14288"/>
                            <a:pt x="101109" y="5715"/>
                            <a:pt x="92536" y="762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" name="Google Shape;92;p17"/>
                    <p:cNvSpPr/>
                    <p:nvPr/>
                  </p:nvSpPr>
                  <p:spPr>
                    <a:xfrm>
                      <a:off x="7154227" y="4129087"/>
                      <a:ext cx="55244" cy="246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244" h="246697" extrusionOk="0">
                          <a:moveTo>
                            <a:pt x="51435" y="140018"/>
                          </a:moveTo>
                          <a:cubicBezTo>
                            <a:pt x="48578" y="129540"/>
                            <a:pt x="46672" y="119063"/>
                            <a:pt x="45720" y="108585"/>
                          </a:cubicBezTo>
                          <a:cubicBezTo>
                            <a:pt x="44767" y="98107"/>
                            <a:pt x="47625" y="89535"/>
                            <a:pt x="50482" y="80010"/>
                          </a:cubicBezTo>
                          <a:cubicBezTo>
                            <a:pt x="53340" y="72390"/>
                            <a:pt x="54292" y="66675"/>
                            <a:pt x="50482" y="59055"/>
                          </a:cubicBezTo>
                          <a:cubicBezTo>
                            <a:pt x="47625" y="52388"/>
                            <a:pt x="42863" y="46672"/>
                            <a:pt x="40957" y="39053"/>
                          </a:cubicBezTo>
                          <a:cubicBezTo>
                            <a:pt x="38100" y="26670"/>
                            <a:pt x="41910" y="13335"/>
                            <a:pt x="49530" y="2857"/>
                          </a:cubicBezTo>
                          <a:cubicBezTo>
                            <a:pt x="45720" y="953"/>
                            <a:pt x="40005" y="0"/>
                            <a:pt x="35242" y="0"/>
                          </a:cubicBezTo>
                          <a:cubicBezTo>
                            <a:pt x="28575" y="0"/>
                            <a:pt x="21907" y="0"/>
                            <a:pt x="16192" y="1905"/>
                          </a:cubicBezTo>
                          <a:cubicBezTo>
                            <a:pt x="8572" y="4763"/>
                            <a:pt x="3810" y="10478"/>
                            <a:pt x="0" y="17145"/>
                          </a:cubicBezTo>
                          <a:cubicBezTo>
                            <a:pt x="3810" y="20955"/>
                            <a:pt x="6667" y="26670"/>
                            <a:pt x="8572" y="31432"/>
                          </a:cubicBezTo>
                          <a:cubicBezTo>
                            <a:pt x="11430" y="40005"/>
                            <a:pt x="13335" y="49530"/>
                            <a:pt x="11430" y="58103"/>
                          </a:cubicBezTo>
                          <a:cubicBezTo>
                            <a:pt x="10478" y="62865"/>
                            <a:pt x="8572" y="67628"/>
                            <a:pt x="8572" y="73343"/>
                          </a:cubicBezTo>
                          <a:cubicBezTo>
                            <a:pt x="8572" y="77153"/>
                            <a:pt x="9525" y="80963"/>
                            <a:pt x="11430" y="84772"/>
                          </a:cubicBezTo>
                          <a:cubicBezTo>
                            <a:pt x="16192" y="92393"/>
                            <a:pt x="19050" y="100965"/>
                            <a:pt x="20955" y="110490"/>
                          </a:cubicBezTo>
                          <a:cubicBezTo>
                            <a:pt x="24765" y="129540"/>
                            <a:pt x="22860" y="149543"/>
                            <a:pt x="20955" y="169545"/>
                          </a:cubicBezTo>
                          <a:cubicBezTo>
                            <a:pt x="19050" y="190500"/>
                            <a:pt x="18097" y="210503"/>
                            <a:pt x="20955" y="231457"/>
                          </a:cubicBezTo>
                          <a:cubicBezTo>
                            <a:pt x="21907" y="236220"/>
                            <a:pt x="21907" y="241935"/>
                            <a:pt x="22860" y="246697"/>
                          </a:cubicBezTo>
                          <a:lnTo>
                            <a:pt x="52388" y="246697"/>
                          </a:lnTo>
                          <a:cubicBezTo>
                            <a:pt x="52388" y="216218"/>
                            <a:pt x="54292" y="186690"/>
                            <a:pt x="54292" y="156210"/>
                          </a:cubicBezTo>
                          <a:cubicBezTo>
                            <a:pt x="54292" y="155257"/>
                            <a:pt x="54292" y="153353"/>
                            <a:pt x="55245" y="153353"/>
                          </a:cubicBezTo>
                          <a:cubicBezTo>
                            <a:pt x="53340" y="148590"/>
                            <a:pt x="52388" y="144780"/>
                            <a:pt x="51435" y="140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" name="Google Shape;93;p17"/>
                    <p:cNvSpPr/>
                    <p:nvPr/>
                  </p:nvSpPr>
                  <p:spPr>
                    <a:xfrm>
                      <a:off x="7047547" y="4218515"/>
                      <a:ext cx="95250" cy="41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0" h="41356" extrusionOk="0">
                          <a:moveTo>
                            <a:pt x="34290" y="4870"/>
                          </a:moveTo>
                          <a:cubicBezTo>
                            <a:pt x="31433" y="4870"/>
                            <a:pt x="28575" y="3917"/>
                            <a:pt x="25718" y="4870"/>
                          </a:cubicBezTo>
                          <a:cubicBezTo>
                            <a:pt x="23813" y="5822"/>
                            <a:pt x="20955" y="6775"/>
                            <a:pt x="19050" y="7727"/>
                          </a:cubicBezTo>
                          <a:cubicBezTo>
                            <a:pt x="12383" y="12490"/>
                            <a:pt x="5715" y="17252"/>
                            <a:pt x="0" y="22967"/>
                          </a:cubicBezTo>
                          <a:cubicBezTo>
                            <a:pt x="7620" y="26777"/>
                            <a:pt x="15240" y="29635"/>
                            <a:pt x="22860" y="33445"/>
                          </a:cubicBezTo>
                          <a:cubicBezTo>
                            <a:pt x="34290" y="38207"/>
                            <a:pt x="46672" y="43922"/>
                            <a:pt x="58103" y="40112"/>
                          </a:cubicBezTo>
                          <a:cubicBezTo>
                            <a:pt x="71438" y="35350"/>
                            <a:pt x="80963" y="19157"/>
                            <a:pt x="95250" y="20110"/>
                          </a:cubicBezTo>
                          <a:cubicBezTo>
                            <a:pt x="85725" y="20110"/>
                            <a:pt x="82868" y="2012"/>
                            <a:pt x="73343" y="107"/>
                          </a:cubicBezTo>
                          <a:cubicBezTo>
                            <a:pt x="68580" y="-845"/>
                            <a:pt x="60960" y="4870"/>
                            <a:pt x="56197" y="4870"/>
                          </a:cubicBezTo>
                          <a:cubicBezTo>
                            <a:pt x="48578" y="5822"/>
                            <a:pt x="40958" y="5822"/>
                            <a:pt x="34290" y="487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" name="Google Shape;94;p17"/>
                    <p:cNvSpPr/>
                    <p:nvPr/>
                  </p:nvSpPr>
                  <p:spPr>
                    <a:xfrm>
                      <a:off x="7227569" y="4218515"/>
                      <a:ext cx="95250" cy="41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0" h="41356" extrusionOk="0">
                          <a:moveTo>
                            <a:pt x="60960" y="4870"/>
                          </a:moveTo>
                          <a:cubicBezTo>
                            <a:pt x="63818" y="4870"/>
                            <a:pt x="66675" y="3917"/>
                            <a:pt x="69533" y="4870"/>
                          </a:cubicBezTo>
                          <a:cubicBezTo>
                            <a:pt x="71438" y="5822"/>
                            <a:pt x="74295" y="6775"/>
                            <a:pt x="76200" y="7727"/>
                          </a:cubicBezTo>
                          <a:cubicBezTo>
                            <a:pt x="82868" y="12490"/>
                            <a:pt x="89535" y="17252"/>
                            <a:pt x="95250" y="22967"/>
                          </a:cubicBezTo>
                          <a:cubicBezTo>
                            <a:pt x="87630" y="26777"/>
                            <a:pt x="80010" y="29635"/>
                            <a:pt x="72390" y="33445"/>
                          </a:cubicBezTo>
                          <a:cubicBezTo>
                            <a:pt x="60960" y="38207"/>
                            <a:pt x="48578" y="43922"/>
                            <a:pt x="37148" y="40112"/>
                          </a:cubicBezTo>
                          <a:cubicBezTo>
                            <a:pt x="23813" y="35350"/>
                            <a:pt x="14288" y="19157"/>
                            <a:pt x="0" y="20110"/>
                          </a:cubicBezTo>
                          <a:cubicBezTo>
                            <a:pt x="9525" y="20110"/>
                            <a:pt x="12383" y="2012"/>
                            <a:pt x="21908" y="107"/>
                          </a:cubicBezTo>
                          <a:cubicBezTo>
                            <a:pt x="26670" y="-845"/>
                            <a:pt x="34290" y="4870"/>
                            <a:pt x="39053" y="4870"/>
                          </a:cubicBezTo>
                          <a:cubicBezTo>
                            <a:pt x="46673" y="5822"/>
                            <a:pt x="54293" y="5822"/>
                            <a:pt x="60960" y="487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" name="Google Shape;95;p17"/>
                    <p:cNvSpPr/>
                    <p:nvPr/>
                  </p:nvSpPr>
                  <p:spPr>
                    <a:xfrm>
                      <a:off x="7155858" y="4320286"/>
                      <a:ext cx="77505" cy="60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505" h="60260" extrusionOk="0">
                          <a:moveTo>
                            <a:pt x="3131" y="56451"/>
                          </a:moveTo>
                          <a:cubicBezTo>
                            <a:pt x="-1631" y="46926"/>
                            <a:pt x="-679" y="34543"/>
                            <a:pt x="4084" y="25018"/>
                          </a:cubicBezTo>
                          <a:cubicBezTo>
                            <a:pt x="8846" y="15493"/>
                            <a:pt x="17419" y="7873"/>
                            <a:pt x="26944" y="3111"/>
                          </a:cubicBezTo>
                          <a:cubicBezTo>
                            <a:pt x="31706" y="1206"/>
                            <a:pt x="35516" y="-699"/>
                            <a:pt x="40279" y="253"/>
                          </a:cubicBezTo>
                          <a:cubicBezTo>
                            <a:pt x="45994" y="253"/>
                            <a:pt x="51709" y="4063"/>
                            <a:pt x="56471" y="8826"/>
                          </a:cubicBezTo>
                          <a:cubicBezTo>
                            <a:pt x="70759" y="22161"/>
                            <a:pt x="78379" y="41211"/>
                            <a:pt x="77426" y="60261"/>
                          </a:cubicBezTo>
                          <a:lnTo>
                            <a:pt x="3131" y="5645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" name="Google Shape;96;p17"/>
                    <p:cNvSpPr/>
                    <p:nvPr/>
                  </p:nvSpPr>
                  <p:spPr>
                    <a:xfrm>
                      <a:off x="7104798" y="4121630"/>
                      <a:ext cx="46571" cy="560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71" h="56034" extrusionOk="0">
                          <a:moveTo>
                            <a:pt x="25617" y="56034"/>
                          </a:moveTo>
                          <a:cubicBezTo>
                            <a:pt x="18949" y="51272"/>
                            <a:pt x="13234" y="44604"/>
                            <a:pt x="9424" y="36032"/>
                          </a:cubicBezTo>
                          <a:cubicBezTo>
                            <a:pt x="5614" y="28412"/>
                            <a:pt x="2757" y="19839"/>
                            <a:pt x="852" y="12219"/>
                          </a:cubicBezTo>
                          <a:cubicBezTo>
                            <a:pt x="-101" y="8409"/>
                            <a:pt x="-1053" y="2694"/>
                            <a:pt x="2757" y="789"/>
                          </a:cubicBezTo>
                          <a:cubicBezTo>
                            <a:pt x="5614" y="-1116"/>
                            <a:pt x="9424" y="789"/>
                            <a:pt x="11330" y="2694"/>
                          </a:cubicBezTo>
                          <a:cubicBezTo>
                            <a:pt x="19902" y="8409"/>
                            <a:pt x="22759" y="19839"/>
                            <a:pt x="30380" y="25554"/>
                          </a:cubicBezTo>
                          <a:cubicBezTo>
                            <a:pt x="35142" y="29364"/>
                            <a:pt x="40857" y="31269"/>
                            <a:pt x="46572" y="33174"/>
                          </a:cubicBezTo>
                          <a:cubicBezTo>
                            <a:pt x="45620" y="39842"/>
                            <a:pt x="46572" y="46509"/>
                            <a:pt x="46572" y="53176"/>
                          </a:cubicBezTo>
                          <a:cubicBezTo>
                            <a:pt x="40857" y="51272"/>
                            <a:pt x="30380" y="52224"/>
                            <a:pt x="25617" y="5603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7" name="Google Shape;97;p17"/>
                    <p:cNvSpPr/>
                    <p:nvPr/>
                  </p:nvSpPr>
                  <p:spPr>
                    <a:xfrm>
                      <a:off x="7228522" y="4137823"/>
                      <a:ext cx="46571" cy="560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71" h="56034" extrusionOk="0">
                          <a:moveTo>
                            <a:pt x="20955" y="56034"/>
                          </a:moveTo>
                          <a:cubicBezTo>
                            <a:pt x="27622" y="51272"/>
                            <a:pt x="33338" y="44604"/>
                            <a:pt x="37147" y="36032"/>
                          </a:cubicBezTo>
                          <a:cubicBezTo>
                            <a:pt x="40958" y="28412"/>
                            <a:pt x="43815" y="19839"/>
                            <a:pt x="45720" y="12219"/>
                          </a:cubicBezTo>
                          <a:cubicBezTo>
                            <a:pt x="46672" y="8409"/>
                            <a:pt x="47625" y="2694"/>
                            <a:pt x="43815" y="789"/>
                          </a:cubicBezTo>
                          <a:cubicBezTo>
                            <a:pt x="40958" y="-1116"/>
                            <a:pt x="37147" y="789"/>
                            <a:pt x="35243" y="2694"/>
                          </a:cubicBezTo>
                          <a:cubicBezTo>
                            <a:pt x="26670" y="8409"/>
                            <a:pt x="23813" y="19839"/>
                            <a:pt x="16193" y="25554"/>
                          </a:cubicBezTo>
                          <a:cubicBezTo>
                            <a:pt x="11430" y="29364"/>
                            <a:pt x="5715" y="31269"/>
                            <a:pt x="0" y="33174"/>
                          </a:cubicBezTo>
                          <a:cubicBezTo>
                            <a:pt x="953" y="39842"/>
                            <a:pt x="0" y="46509"/>
                            <a:pt x="0" y="53177"/>
                          </a:cubicBezTo>
                          <a:cubicBezTo>
                            <a:pt x="5715" y="52224"/>
                            <a:pt x="16193" y="52224"/>
                            <a:pt x="20955" y="5603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8" name="Google Shape;98;p17"/>
                  <p:cNvSpPr/>
                  <p:nvPr/>
                </p:nvSpPr>
                <p:spPr>
                  <a:xfrm>
                    <a:off x="7404734" y="4270057"/>
                    <a:ext cx="36195" cy="36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95" h="36195" extrusionOk="0">
                        <a:moveTo>
                          <a:pt x="36195" y="18098"/>
                        </a:moveTo>
                        <a:cubicBezTo>
                          <a:pt x="36195" y="27623"/>
                          <a:pt x="28575" y="36195"/>
                          <a:pt x="18097" y="36195"/>
                        </a:cubicBezTo>
                        <a:cubicBezTo>
                          <a:pt x="8572" y="36195"/>
                          <a:pt x="0" y="28575"/>
                          <a:pt x="0" y="18098"/>
                        </a:cubicBezTo>
                        <a:cubicBezTo>
                          <a:pt x="0" y="7620"/>
                          <a:pt x="7620" y="0"/>
                          <a:pt x="18097" y="0"/>
                        </a:cubicBezTo>
                        <a:cubicBezTo>
                          <a:pt x="28575" y="953"/>
                          <a:pt x="36195" y="8573"/>
                          <a:pt x="36195" y="1809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7"/>
                  <p:cNvSpPr/>
                  <p:nvPr/>
                </p:nvSpPr>
                <p:spPr>
                  <a:xfrm>
                    <a:off x="7356157" y="4296727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 extrusionOk="0">
                        <a:moveTo>
                          <a:pt x="9525" y="4763"/>
                        </a:moveTo>
                        <a:cubicBezTo>
                          <a:pt x="9525" y="7620"/>
                          <a:pt x="7620" y="9525"/>
                          <a:pt x="4763" y="9525"/>
                        </a:cubicBezTo>
                        <a:cubicBezTo>
                          <a:pt x="1905" y="9525"/>
                          <a:pt x="0" y="7620"/>
                          <a:pt x="0" y="4763"/>
                        </a:cubicBezTo>
                        <a:cubicBezTo>
                          <a:pt x="0" y="1905"/>
                          <a:pt x="1905" y="0"/>
                          <a:pt x="4763" y="0"/>
                        </a:cubicBezTo>
                        <a:cubicBezTo>
                          <a:pt x="6668" y="0"/>
                          <a:pt x="9525" y="1905"/>
                          <a:pt x="9525" y="476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7"/>
                  <p:cNvSpPr/>
                  <p:nvPr/>
                </p:nvSpPr>
                <p:spPr>
                  <a:xfrm>
                    <a:off x="7501890" y="4209097"/>
                    <a:ext cx="32384" cy="32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84" h="32384" extrusionOk="0">
                        <a:moveTo>
                          <a:pt x="32385" y="16193"/>
                        </a:moveTo>
                        <a:cubicBezTo>
                          <a:pt x="32385" y="24765"/>
                          <a:pt x="25717" y="32385"/>
                          <a:pt x="16192" y="32385"/>
                        </a:cubicBezTo>
                        <a:cubicBezTo>
                          <a:pt x="7620" y="32385"/>
                          <a:pt x="0" y="25718"/>
                          <a:pt x="0" y="16193"/>
                        </a:cubicBezTo>
                        <a:cubicBezTo>
                          <a:pt x="0" y="7620"/>
                          <a:pt x="6667" y="0"/>
                          <a:pt x="16192" y="0"/>
                        </a:cubicBezTo>
                        <a:cubicBezTo>
                          <a:pt x="25717" y="0"/>
                          <a:pt x="32385" y="7620"/>
                          <a:pt x="32385" y="161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7"/>
                  <p:cNvSpPr/>
                  <p:nvPr/>
                </p:nvSpPr>
                <p:spPr>
                  <a:xfrm>
                    <a:off x="7501890" y="4265295"/>
                    <a:ext cx="11430" cy="11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" h="11430" extrusionOk="0">
                        <a:moveTo>
                          <a:pt x="11430" y="5715"/>
                        </a:moveTo>
                        <a:cubicBezTo>
                          <a:pt x="11430" y="8871"/>
                          <a:pt x="8871" y="11430"/>
                          <a:pt x="5715" y="11430"/>
                        </a:cubicBezTo>
                        <a:cubicBezTo>
                          <a:pt x="2559" y="11430"/>
                          <a:pt x="0" y="8871"/>
                          <a:pt x="0" y="5715"/>
                        </a:cubicBezTo>
                        <a:cubicBezTo>
                          <a:pt x="0" y="2559"/>
                          <a:pt x="2558" y="0"/>
                          <a:pt x="5715" y="0"/>
                        </a:cubicBezTo>
                        <a:cubicBezTo>
                          <a:pt x="8871" y="0"/>
                          <a:pt x="11430" y="2558"/>
                          <a:pt x="11430" y="571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7"/>
                  <p:cNvSpPr/>
                  <p:nvPr/>
                </p:nvSpPr>
                <p:spPr>
                  <a:xfrm>
                    <a:off x="7759745" y="4344092"/>
                    <a:ext cx="52629" cy="157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29" h="157422" extrusionOk="0">
                        <a:moveTo>
                          <a:pt x="10750" y="1213"/>
                        </a:moveTo>
                        <a:cubicBezTo>
                          <a:pt x="11702" y="23120"/>
                          <a:pt x="-4490" y="45028"/>
                          <a:pt x="1225" y="65983"/>
                        </a:cubicBezTo>
                        <a:cubicBezTo>
                          <a:pt x="5035" y="80270"/>
                          <a:pt x="18370" y="89795"/>
                          <a:pt x="26942" y="101225"/>
                        </a:cubicBezTo>
                        <a:cubicBezTo>
                          <a:pt x="36467" y="114560"/>
                          <a:pt x="40277" y="130753"/>
                          <a:pt x="38372" y="146945"/>
                        </a:cubicBezTo>
                        <a:cubicBezTo>
                          <a:pt x="40277" y="148850"/>
                          <a:pt x="42182" y="154565"/>
                          <a:pt x="44087" y="157423"/>
                        </a:cubicBezTo>
                        <a:cubicBezTo>
                          <a:pt x="33610" y="127895"/>
                          <a:pt x="61232" y="93605"/>
                          <a:pt x="49802" y="64078"/>
                        </a:cubicBezTo>
                        <a:cubicBezTo>
                          <a:pt x="45992" y="52648"/>
                          <a:pt x="36467" y="44075"/>
                          <a:pt x="33610" y="32645"/>
                        </a:cubicBezTo>
                        <a:cubicBezTo>
                          <a:pt x="31705" y="25978"/>
                          <a:pt x="32657" y="17405"/>
                          <a:pt x="29800" y="10738"/>
                        </a:cubicBezTo>
                        <a:cubicBezTo>
                          <a:pt x="27895" y="3118"/>
                          <a:pt x="16465" y="-2597"/>
                          <a:pt x="10750" y="121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7"/>
                  <p:cNvSpPr/>
                  <p:nvPr/>
                </p:nvSpPr>
                <p:spPr>
                  <a:xfrm>
                    <a:off x="7274242" y="4408169"/>
                    <a:ext cx="32087" cy="749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87" h="74949" extrusionOk="0">
                        <a:moveTo>
                          <a:pt x="0" y="14288"/>
                        </a:moveTo>
                        <a:cubicBezTo>
                          <a:pt x="0" y="9525"/>
                          <a:pt x="3810" y="0"/>
                          <a:pt x="8572" y="0"/>
                        </a:cubicBezTo>
                        <a:cubicBezTo>
                          <a:pt x="13335" y="0"/>
                          <a:pt x="18097" y="2858"/>
                          <a:pt x="20002" y="7620"/>
                        </a:cubicBezTo>
                        <a:cubicBezTo>
                          <a:pt x="21907" y="11430"/>
                          <a:pt x="21907" y="17145"/>
                          <a:pt x="21907" y="21908"/>
                        </a:cubicBezTo>
                        <a:cubicBezTo>
                          <a:pt x="20955" y="27623"/>
                          <a:pt x="18097" y="33338"/>
                          <a:pt x="20002" y="39053"/>
                        </a:cubicBezTo>
                        <a:cubicBezTo>
                          <a:pt x="21907" y="44768"/>
                          <a:pt x="27622" y="47625"/>
                          <a:pt x="30480" y="52388"/>
                        </a:cubicBezTo>
                        <a:cubicBezTo>
                          <a:pt x="33338" y="58103"/>
                          <a:pt x="32385" y="65723"/>
                          <a:pt x="27622" y="70485"/>
                        </a:cubicBezTo>
                        <a:cubicBezTo>
                          <a:pt x="22860" y="75248"/>
                          <a:pt x="15240" y="76200"/>
                          <a:pt x="9525" y="73343"/>
                        </a:cubicBezTo>
                        <a:cubicBezTo>
                          <a:pt x="12382" y="53340"/>
                          <a:pt x="1905" y="34290"/>
                          <a:pt x="0" y="142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17"/>
                  <p:cNvSpPr/>
                  <p:nvPr/>
                </p:nvSpPr>
                <p:spPr>
                  <a:xfrm>
                    <a:off x="7295197" y="4392930"/>
                    <a:ext cx="13334" cy="13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4" h="13334" extrusionOk="0">
                        <a:moveTo>
                          <a:pt x="13335" y="6667"/>
                        </a:moveTo>
                        <a:cubicBezTo>
                          <a:pt x="13335" y="10477"/>
                          <a:pt x="10478" y="13335"/>
                          <a:pt x="6668" y="13335"/>
                        </a:cubicBezTo>
                        <a:cubicBezTo>
                          <a:pt x="2858" y="13335"/>
                          <a:pt x="0" y="10477"/>
                          <a:pt x="0" y="6667"/>
                        </a:cubicBezTo>
                        <a:cubicBezTo>
                          <a:pt x="0" y="2857"/>
                          <a:pt x="2858" y="0"/>
                          <a:pt x="6668" y="0"/>
                        </a:cubicBezTo>
                        <a:cubicBezTo>
                          <a:pt x="10478" y="0"/>
                          <a:pt x="13335" y="3810"/>
                          <a:pt x="13335" y="666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17"/>
                  <p:cNvSpPr/>
                  <p:nvPr/>
                </p:nvSpPr>
                <p:spPr>
                  <a:xfrm>
                    <a:off x="7301865" y="443484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857"/>
                          <a:pt x="2857" y="3810"/>
                          <a:pt x="1905" y="3810"/>
                        </a:cubicBezTo>
                        <a:cubicBezTo>
                          <a:pt x="953" y="3810"/>
                          <a:pt x="0" y="2857"/>
                          <a:pt x="0" y="1905"/>
                        </a:cubicBezTo>
                        <a:cubicBezTo>
                          <a:pt x="0" y="953"/>
                          <a:pt x="953" y="0"/>
                          <a:pt x="1905" y="0"/>
                        </a:cubicBezTo>
                        <a:cubicBezTo>
                          <a:pt x="2857" y="0"/>
                          <a:pt x="3810" y="9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7"/>
                  <p:cNvSpPr/>
                  <p:nvPr/>
                </p:nvSpPr>
                <p:spPr>
                  <a:xfrm>
                    <a:off x="7301865" y="441579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857"/>
                          <a:pt x="2857" y="3810"/>
                          <a:pt x="1905" y="3810"/>
                        </a:cubicBezTo>
                        <a:cubicBezTo>
                          <a:pt x="953" y="3810"/>
                          <a:pt x="0" y="2857"/>
                          <a:pt x="0" y="1905"/>
                        </a:cubicBezTo>
                        <a:cubicBezTo>
                          <a:pt x="0" y="953"/>
                          <a:pt x="953" y="0"/>
                          <a:pt x="1905" y="0"/>
                        </a:cubicBezTo>
                        <a:cubicBezTo>
                          <a:pt x="2857" y="0"/>
                          <a:pt x="3810" y="9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7"/>
                  <p:cNvSpPr/>
                  <p:nvPr/>
                </p:nvSpPr>
                <p:spPr>
                  <a:xfrm>
                    <a:off x="7594528" y="4150831"/>
                    <a:ext cx="60887" cy="9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87" h="94460" extrusionOk="0">
                        <a:moveTo>
                          <a:pt x="3564" y="36358"/>
                        </a:moveTo>
                        <a:cubicBezTo>
                          <a:pt x="8327" y="45883"/>
                          <a:pt x="18804" y="52551"/>
                          <a:pt x="21662" y="63028"/>
                        </a:cubicBezTo>
                        <a:cubicBezTo>
                          <a:pt x="23566" y="70648"/>
                          <a:pt x="19757" y="79221"/>
                          <a:pt x="23566" y="85888"/>
                        </a:cubicBezTo>
                        <a:cubicBezTo>
                          <a:pt x="27377" y="93508"/>
                          <a:pt x="38807" y="94461"/>
                          <a:pt x="47379" y="94461"/>
                        </a:cubicBezTo>
                        <a:cubicBezTo>
                          <a:pt x="48332" y="94461"/>
                          <a:pt x="50237" y="94461"/>
                          <a:pt x="51189" y="93508"/>
                        </a:cubicBezTo>
                        <a:cubicBezTo>
                          <a:pt x="54047" y="92556"/>
                          <a:pt x="55952" y="89698"/>
                          <a:pt x="56904" y="86841"/>
                        </a:cubicBezTo>
                        <a:cubicBezTo>
                          <a:pt x="61666" y="72553"/>
                          <a:pt x="50237" y="57313"/>
                          <a:pt x="54999" y="43026"/>
                        </a:cubicBezTo>
                        <a:cubicBezTo>
                          <a:pt x="55952" y="40168"/>
                          <a:pt x="57857" y="37311"/>
                          <a:pt x="58809" y="34453"/>
                        </a:cubicBezTo>
                        <a:cubicBezTo>
                          <a:pt x="75954" y="-14124"/>
                          <a:pt x="-19296" y="-9362"/>
                          <a:pt x="3564" y="3635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7"/>
                  <p:cNvSpPr/>
                  <p:nvPr/>
                </p:nvSpPr>
                <p:spPr>
                  <a:xfrm>
                    <a:off x="7658100" y="4197667"/>
                    <a:ext cx="22859" cy="22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59" h="22859" extrusionOk="0">
                        <a:moveTo>
                          <a:pt x="22860" y="11430"/>
                        </a:moveTo>
                        <a:cubicBezTo>
                          <a:pt x="22860" y="17743"/>
                          <a:pt x="17743" y="22860"/>
                          <a:pt x="11430" y="22860"/>
                        </a:cubicBezTo>
                        <a:cubicBezTo>
                          <a:pt x="5117" y="22860"/>
                          <a:pt x="0" y="17743"/>
                          <a:pt x="0" y="11430"/>
                        </a:cubicBezTo>
                        <a:cubicBezTo>
                          <a:pt x="0" y="5117"/>
                          <a:pt x="5117" y="0"/>
                          <a:pt x="11430" y="0"/>
                        </a:cubicBezTo>
                        <a:cubicBezTo>
                          <a:pt x="17743" y="0"/>
                          <a:pt x="22860" y="5117"/>
                          <a:pt x="22860" y="114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7"/>
                  <p:cNvSpPr/>
                  <p:nvPr/>
                </p:nvSpPr>
                <p:spPr>
                  <a:xfrm>
                    <a:off x="7594282" y="424053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957"/>
                          <a:pt x="2957" y="3810"/>
                          <a:pt x="1905" y="3810"/>
                        </a:cubicBezTo>
                        <a:cubicBezTo>
                          <a:pt x="853" y="3810"/>
                          <a:pt x="0" y="2957"/>
                          <a:pt x="0" y="1905"/>
                        </a:cubicBezTo>
                        <a:cubicBezTo>
                          <a:pt x="0" y="853"/>
                          <a:pt x="853" y="0"/>
                          <a:pt x="1905" y="0"/>
                        </a:cubicBezTo>
                        <a:cubicBezTo>
                          <a:pt x="2957" y="0"/>
                          <a:pt x="3810" y="8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7"/>
                  <p:cNvSpPr/>
                  <p:nvPr/>
                </p:nvSpPr>
                <p:spPr>
                  <a:xfrm>
                    <a:off x="7635240" y="4282440"/>
                    <a:ext cx="28575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" h="28575" extrusionOk="0">
                        <a:moveTo>
                          <a:pt x="28575" y="14288"/>
                        </a:moveTo>
                        <a:cubicBezTo>
                          <a:pt x="28575" y="22178"/>
                          <a:pt x="22178" y="28575"/>
                          <a:pt x="14288" y="28575"/>
                        </a:cubicBezTo>
                        <a:cubicBezTo>
                          <a:pt x="6397" y="28575"/>
                          <a:pt x="0" y="22178"/>
                          <a:pt x="0" y="14288"/>
                        </a:cubicBezTo>
                        <a:cubicBezTo>
                          <a:pt x="0" y="6397"/>
                          <a:pt x="6397" y="0"/>
                          <a:pt x="14288" y="0"/>
                        </a:cubicBezTo>
                        <a:cubicBezTo>
                          <a:pt x="22178" y="0"/>
                          <a:pt x="28575" y="6397"/>
                          <a:pt x="28575" y="142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17"/>
                  <p:cNvSpPr/>
                  <p:nvPr/>
                </p:nvSpPr>
                <p:spPr>
                  <a:xfrm>
                    <a:off x="7663815" y="4256722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 extrusionOk="0">
                        <a:moveTo>
                          <a:pt x="9525" y="4763"/>
                        </a:moveTo>
                        <a:cubicBezTo>
                          <a:pt x="9525" y="7620"/>
                          <a:pt x="7620" y="9525"/>
                          <a:pt x="4763" y="9525"/>
                        </a:cubicBezTo>
                        <a:cubicBezTo>
                          <a:pt x="1905" y="9525"/>
                          <a:pt x="0" y="7620"/>
                          <a:pt x="0" y="4763"/>
                        </a:cubicBezTo>
                        <a:cubicBezTo>
                          <a:pt x="0" y="1905"/>
                          <a:pt x="1905" y="0"/>
                          <a:pt x="4763" y="0"/>
                        </a:cubicBezTo>
                        <a:cubicBezTo>
                          <a:pt x="7620" y="953"/>
                          <a:pt x="9525" y="2858"/>
                          <a:pt x="9525" y="476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12" name="Google Shape;112;p17"/>
            <p:cNvGrpSpPr/>
            <p:nvPr/>
          </p:nvGrpSpPr>
          <p:grpSpPr>
            <a:xfrm>
              <a:off x="6172025" y="1060989"/>
              <a:ext cx="5126876" cy="6065289"/>
              <a:chOff x="6172025" y="1060989"/>
              <a:chExt cx="5126876" cy="6065289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 rot="958424" flipH="1">
                <a:off x="6814638" y="1489025"/>
                <a:ext cx="3841651" cy="5209219"/>
                <a:chOff x="-1488283" y="1536254"/>
                <a:chExt cx="3841603" cy="5209154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 rot="-2727723">
                  <a:off x="-946600" y="2039054"/>
                  <a:ext cx="2485527" cy="25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639" h="2665094" extrusionOk="0">
                      <a:moveTo>
                        <a:pt x="2834640" y="0"/>
                      </a:moveTo>
                      <a:cubicBezTo>
                        <a:pt x="2721293" y="91440"/>
                        <a:pt x="2607945" y="181927"/>
                        <a:pt x="2493645" y="273368"/>
                      </a:cubicBezTo>
                      <a:cubicBezTo>
                        <a:pt x="2463165" y="298133"/>
                        <a:pt x="2431733" y="322898"/>
                        <a:pt x="2410778" y="356235"/>
                      </a:cubicBezTo>
                      <a:cubicBezTo>
                        <a:pt x="2379345" y="406717"/>
                        <a:pt x="2376488" y="468630"/>
                        <a:pt x="2366010" y="526733"/>
                      </a:cubicBezTo>
                      <a:cubicBezTo>
                        <a:pt x="2308860" y="855345"/>
                        <a:pt x="2022158" y="1091565"/>
                        <a:pt x="1737360" y="1265873"/>
                      </a:cubicBezTo>
                      <a:cubicBezTo>
                        <a:pt x="1616392" y="1340168"/>
                        <a:pt x="1478280" y="1426845"/>
                        <a:pt x="1459230" y="1567815"/>
                      </a:cubicBezTo>
                      <a:cubicBezTo>
                        <a:pt x="1437323" y="1720215"/>
                        <a:pt x="1568767" y="1883093"/>
                        <a:pt x="1496378" y="2020253"/>
                      </a:cubicBezTo>
                      <a:cubicBezTo>
                        <a:pt x="1449705" y="2108835"/>
                        <a:pt x="1337310" y="2138363"/>
                        <a:pt x="1237298" y="2148840"/>
                      </a:cubicBezTo>
                      <a:cubicBezTo>
                        <a:pt x="1137285" y="2159318"/>
                        <a:pt x="1028700" y="2163128"/>
                        <a:pt x="951548" y="2227898"/>
                      </a:cubicBezTo>
                      <a:cubicBezTo>
                        <a:pt x="879158" y="2288858"/>
                        <a:pt x="849630" y="2393633"/>
                        <a:pt x="769620" y="2445068"/>
                      </a:cubicBezTo>
                      <a:cubicBezTo>
                        <a:pt x="670560" y="2507933"/>
                        <a:pt x="542925" y="2464118"/>
                        <a:pt x="425768" y="2454593"/>
                      </a:cubicBezTo>
                      <a:cubicBezTo>
                        <a:pt x="401003" y="2452688"/>
                        <a:pt x="375285" y="2452688"/>
                        <a:pt x="352425" y="2461260"/>
                      </a:cubicBezTo>
                      <a:cubicBezTo>
                        <a:pt x="320993" y="2473643"/>
                        <a:pt x="299085" y="2500313"/>
                        <a:pt x="276225" y="2524125"/>
                      </a:cubicBezTo>
                      <a:cubicBezTo>
                        <a:pt x="202883" y="2599373"/>
                        <a:pt x="103822" y="2649855"/>
                        <a:pt x="0" y="266509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17"/>
                <p:cNvSpPr/>
                <p:nvPr/>
              </p:nvSpPr>
              <p:spPr>
                <a:xfrm rot="-6503715">
                  <a:off x="204257" y="4606903"/>
                  <a:ext cx="1922202" cy="186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72" h="1634489" extrusionOk="0">
                      <a:moveTo>
                        <a:pt x="0" y="1634490"/>
                      </a:moveTo>
                      <a:lnTo>
                        <a:pt x="654368" y="754380"/>
                      </a:lnTo>
                      <a:cubicBezTo>
                        <a:pt x="689610" y="706755"/>
                        <a:pt x="740093" y="673417"/>
                        <a:pt x="797243" y="660082"/>
                      </a:cubicBezTo>
                      <a:lnTo>
                        <a:pt x="1064895" y="595313"/>
                      </a:lnTo>
                      <a:cubicBezTo>
                        <a:pt x="1111568" y="583882"/>
                        <a:pt x="1154430" y="559117"/>
                        <a:pt x="1187768" y="524827"/>
                      </a:cubicBezTo>
                      <a:lnTo>
                        <a:pt x="1684973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6" name="Google Shape;116;p17"/>
              <p:cNvGrpSpPr/>
              <p:nvPr/>
            </p:nvGrpSpPr>
            <p:grpSpPr>
              <a:xfrm flipH="1">
                <a:off x="8565228" y="3848768"/>
                <a:ext cx="465623" cy="632367"/>
                <a:chOff x="6726555" y="1729740"/>
                <a:chExt cx="422909" cy="574357"/>
              </a:xfrm>
            </p:grpSpPr>
            <p:grpSp>
              <p:nvGrpSpPr>
                <p:cNvPr id="117" name="Google Shape;117;p17"/>
                <p:cNvGrpSpPr/>
                <p:nvPr/>
              </p:nvGrpSpPr>
              <p:grpSpPr>
                <a:xfrm>
                  <a:off x="6726555" y="1729740"/>
                  <a:ext cx="422909" cy="574357"/>
                  <a:chOff x="6726555" y="1729740"/>
                  <a:chExt cx="422909" cy="574357"/>
                </a:xfrm>
              </p:grpSpPr>
              <p:sp>
                <p:nvSpPr>
                  <p:cNvPr id="118" name="Google Shape;118;p17"/>
                  <p:cNvSpPr/>
                  <p:nvPr/>
                </p:nvSpPr>
                <p:spPr>
                  <a:xfrm>
                    <a:off x="6726555" y="1854517"/>
                    <a:ext cx="218122" cy="4495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122" h="449579" extrusionOk="0">
                        <a:moveTo>
                          <a:pt x="218122" y="449580"/>
                        </a:moveTo>
                        <a:lnTo>
                          <a:pt x="218122" y="190500"/>
                        </a:lnTo>
                        <a:lnTo>
                          <a:pt x="106680" y="0"/>
                        </a:lnTo>
                        <a:lnTo>
                          <a:pt x="0" y="173355"/>
                        </a:lnTo>
                        <a:lnTo>
                          <a:pt x="0" y="44958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" name="Google Shape;119;p17"/>
                  <p:cNvSpPr/>
                  <p:nvPr/>
                </p:nvSpPr>
                <p:spPr>
                  <a:xfrm>
                    <a:off x="6944677" y="2045017"/>
                    <a:ext cx="204787" cy="259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787" h="259080" extrusionOk="0">
                        <a:moveTo>
                          <a:pt x="0" y="0"/>
                        </a:moveTo>
                        <a:lnTo>
                          <a:pt x="204788" y="0"/>
                        </a:lnTo>
                        <a:lnTo>
                          <a:pt x="204788" y="259080"/>
                        </a:lnTo>
                        <a:lnTo>
                          <a:pt x="0" y="2590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7"/>
                  <p:cNvSpPr/>
                  <p:nvPr/>
                </p:nvSpPr>
                <p:spPr>
                  <a:xfrm>
                    <a:off x="6833234" y="1854517"/>
                    <a:ext cx="316230" cy="190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230" h="190500" extrusionOk="0">
                        <a:moveTo>
                          <a:pt x="0" y="0"/>
                        </a:moveTo>
                        <a:lnTo>
                          <a:pt x="111443" y="190500"/>
                        </a:lnTo>
                        <a:lnTo>
                          <a:pt x="316230" y="190500"/>
                        </a:lnTo>
                        <a:lnTo>
                          <a:pt x="18288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7"/>
                  <p:cNvSpPr/>
                  <p:nvPr/>
                </p:nvSpPr>
                <p:spPr>
                  <a:xfrm>
                    <a:off x="6820852" y="1973580"/>
                    <a:ext cx="12382" cy="9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2" h="95250" extrusionOk="0">
                        <a:moveTo>
                          <a:pt x="0" y="0"/>
                        </a:moveTo>
                        <a:lnTo>
                          <a:pt x="12382" y="0"/>
                        </a:lnTo>
                        <a:lnTo>
                          <a:pt x="12382" y="95250"/>
                        </a:lnTo>
                        <a:lnTo>
                          <a:pt x="0" y="9525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7"/>
                  <p:cNvSpPr/>
                  <p:nvPr/>
                </p:nvSpPr>
                <p:spPr>
                  <a:xfrm>
                    <a:off x="6999922" y="2085975"/>
                    <a:ext cx="12382" cy="9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2" h="95250" extrusionOk="0">
                        <a:moveTo>
                          <a:pt x="0" y="0"/>
                        </a:moveTo>
                        <a:lnTo>
                          <a:pt x="12382" y="0"/>
                        </a:lnTo>
                        <a:lnTo>
                          <a:pt x="12382" y="95250"/>
                        </a:lnTo>
                        <a:lnTo>
                          <a:pt x="0" y="9525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7"/>
                  <p:cNvSpPr/>
                  <p:nvPr/>
                </p:nvSpPr>
                <p:spPr>
                  <a:xfrm>
                    <a:off x="6907530" y="1884997"/>
                    <a:ext cx="67627" cy="30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7" h="30480" extrusionOk="0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67628" y="30480"/>
                        </a:lnTo>
                        <a:lnTo>
                          <a:pt x="0" y="3048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7"/>
                  <p:cNvSpPr/>
                  <p:nvPr/>
                </p:nvSpPr>
                <p:spPr>
                  <a:xfrm>
                    <a:off x="6978967" y="1934527"/>
                    <a:ext cx="67627" cy="30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7" h="30480" extrusionOk="0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67628" y="30480"/>
                        </a:lnTo>
                        <a:lnTo>
                          <a:pt x="0" y="3048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" name="Google Shape;125;p17"/>
                  <p:cNvSpPr/>
                  <p:nvPr/>
                </p:nvSpPr>
                <p:spPr>
                  <a:xfrm>
                    <a:off x="6875145" y="1729740"/>
                    <a:ext cx="13334" cy="1247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4" h="124777" extrusionOk="0">
                        <a:moveTo>
                          <a:pt x="0" y="0"/>
                        </a:moveTo>
                        <a:lnTo>
                          <a:pt x="13335" y="0"/>
                        </a:lnTo>
                        <a:lnTo>
                          <a:pt x="13335" y="124777"/>
                        </a:lnTo>
                        <a:lnTo>
                          <a:pt x="0" y="12477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6" name="Google Shape;126;p17"/>
                <p:cNvSpPr/>
                <p:nvPr/>
              </p:nvSpPr>
              <p:spPr>
                <a:xfrm>
                  <a:off x="6757035" y="2133600"/>
                  <a:ext cx="79057" cy="2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7" h="20002" extrusionOk="0">
                      <a:moveTo>
                        <a:pt x="0" y="0"/>
                      </a:moveTo>
                      <a:lnTo>
                        <a:pt x="79057" y="0"/>
                      </a:lnTo>
                      <a:lnTo>
                        <a:pt x="79057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17"/>
                <p:cNvSpPr/>
                <p:nvPr/>
              </p:nvSpPr>
              <p:spPr>
                <a:xfrm>
                  <a:off x="6820852" y="2170747"/>
                  <a:ext cx="79057" cy="2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7" h="20002" extrusionOk="0">
                      <a:moveTo>
                        <a:pt x="0" y="0"/>
                      </a:moveTo>
                      <a:lnTo>
                        <a:pt x="79057" y="0"/>
                      </a:lnTo>
                      <a:lnTo>
                        <a:pt x="79057" y="20003"/>
                      </a:lnTo>
                      <a:lnTo>
                        <a:pt x="0" y="2000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" name="Google Shape;128;p17"/>
              <p:cNvGrpSpPr/>
              <p:nvPr/>
            </p:nvGrpSpPr>
            <p:grpSpPr>
              <a:xfrm flipH="1">
                <a:off x="8091161" y="4547182"/>
                <a:ext cx="348169" cy="471915"/>
                <a:chOff x="7178992" y="2085975"/>
                <a:chExt cx="316230" cy="428624"/>
              </a:xfrm>
            </p:grpSpPr>
            <p:grpSp>
              <p:nvGrpSpPr>
                <p:cNvPr id="129" name="Google Shape;129;p17"/>
                <p:cNvGrpSpPr/>
                <p:nvPr/>
              </p:nvGrpSpPr>
              <p:grpSpPr>
                <a:xfrm>
                  <a:off x="7178992" y="2085975"/>
                  <a:ext cx="316230" cy="428624"/>
                  <a:chOff x="7178992" y="2085975"/>
                  <a:chExt cx="316230" cy="428624"/>
                </a:xfrm>
              </p:grpSpPr>
              <p:sp>
                <p:nvSpPr>
                  <p:cNvPr id="130" name="Google Shape;130;p17"/>
                  <p:cNvSpPr/>
                  <p:nvPr/>
                </p:nvSpPr>
                <p:spPr>
                  <a:xfrm>
                    <a:off x="7178992" y="2179320"/>
                    <a:ext cx="162877" cy="33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877" h="335279" extrusionOk="0">
                        <a:moveTo>
                          <a:pt x="162877" y="335280"/>
                        </a:moveTo>
                        <a:lnTo>
                          <a:pt x="162877" y="141922"/>
                        </a:lnTo>
                        <a:lnTo>
                          <a:pt x="80010" y="0"/>
                        </a:lnTo>
                        <a:lnTo>
                          <a:pt x="0" y="129540"/>
                        </a:lnTo>
                        <a:lnTo>
                          <a:pt x="0" y="33528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7"/>
                  <p:cNvSpPr/>
                  <p:nvPr/>
                </p:nvSpPr>
                <p:spPr>
                  <a:xfrm>
                    <a:off x="7341870" y="2321242"/>
                    <a:ext cx="153352" cy="193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52" h="193357" extrusionOk="0">
                        <a:moveTo>
                          <a:pt x="0" y="0"/>
                        </a:moveTo>
                        <a:lnTo>
                          <a:pt x="153352" y="0"/>
                        </a:lnTo>
                        <a:lnTo>
                          <a:pt x="153352" y="193358"/>
                        </a:lnTo>
                        <a:lnTo>
                          <a:pt x="0" y="19335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2;p17"/>
                  <p:cNvSpPr/>
                  <p:nvPr/>
                </p:nvSpPr>
                <p:spPr>
                  <a:xfrm>
                    <a:off x="7259002" y="2179320"/>
                    <a:ext cx="236219" cy="141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219" h="141922" extrusionOk="0">
                        <a:moveTo>
                          <a:pt x="0" y="0"/>
                        </a:moveTo>
                        <a:lnTo>
                          <a:pt x="82867" y="141922"/>
                        </a:lnTo>
                        <a:lnTo>
                          <a:pt x="236220" y="141922"/>
                        </a:lnTo>
                        <a:lnTo>
                          <a:pt x="13716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" name="Google Shape;133;p17"/>
                  <p:cNvSpPr/>
                  <p:nvPr/>
                </p:nvSpPr>
                <p:spPr>
                  <a:xfrm>
                    <a:off x="7249477" y="2267902"/>
                    <a:ext cx="9525" cy="71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71437" extrusionOk="0">
                        <a:moveTo>
                          <a:pt x="0" y="0"/>
                        </a:moveTo>
                        <a:lnTo>
                          <a:pt x="9525" y="0"/>
                        </a:lnTo>
                        <a:lnTo>
                          <a:pt x="9525" y="71438"/>
                        </a:lnTo>
                        <a:lnTo>
                          <a:pt x="0" y="7143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" name="Google Shape;134;p17"/>
                  <p:cNvSpPr/>
                  <p:nvPr/>
                </p:nvSpPr>
                <p:spPr>
                  <a:xfrm>
                    <a:off x="7383780" y="2351722"/>
                    <a:ext cx="9525" cy="71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71437" extrusionOk="0">
                        <a:moveTo>
                          <a:pt x="0" y="0"/>
                        </a:moveTo>
                        <a:lnTo>
                          <a:pt x="9525" y="0"/>
                        </a:lnTo>
                        <a:lnTo>
                          <a:pt x="9525" y="71437"/>
                        </a:lnTo>
                        <a:lnTo>
                          <a:pt x="0" y="71437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7"/>
                  <p:cNvSpPr/>
                  <p:nvPr/>
                </p:nvSpPr>
                <p:spPr>
                  <a:xfrm>
                    <a:off x="7314247" y="2202180"/>
                    <a:ext cx="50482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2" h="22860" extrusionOk="0">
                        <a:moveTo>
                          <a:pt x="0" y="0"/>
                        </a:moveTo>
                        <a:lnTo>
                          <a:pt x="50482" y="0"/>
                        </a:lnTo>
                        <a:lnTo>
                          <a:pt x="50482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7"/>
                  <p:cNvSpPr/>
                  <p:nvPr/>
                </p:nvSpPr>
                <p:spPr>
                  <a:xfrm>
                    <a:off x="7367587" y="2239327"/>
                    <a:ext cx="50482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2" h="22860" extrusionOk="0">
                        <a:moveTo>
                          <a:pt x="0" y="0"/>
                        </a:moveTo>
                        <a:lnTo>
                          <a:pt x="50482" y="0"/>
                        </a:lnTo>
                        <a:lnTo>
                          <a:pt x="50482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7"/>
                  <p:cNvSpPr/>
                  <p:nvPr/>
                </p:nvSpPr>
                <p:spPr>
                  <a:xfrm>
                    <a:off x="7290435" y="2085975"/>
                    <a:ext cx="10477" cy="93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" h="93344" extrusionOk="0">
                        <a:moveTo>
                          <a:pt x="0" y="0"/>
                        </a:moveTo>
                        <a:lnTo>
                          <a:pt x="10478" y="0"/>
                        </a:lnTo>
                        <a:lnTo>
                          <a:pt x="10478" y="93345"/>
                        </a:lnTo>
                        <a:lnTo>
                          <a:pt x="0" y="9334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8" name="Google Shape;138;p17"/>
                <p:cNvSpPr/>
                <p:nvPr/>
              </p:nvSpPr>
              <p:spPr>
                <a:xfrm>
                  <a:off x="7201852" y="2387917"/>
                  <a:ext cx="59054" cy="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4" h="15239" extrusionOk="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17"/>
                <p:cNvSpPr/>
                <p:nvPr/>
              </p:nvSpPr>
              <p:spPr>
                <a:xfrm>
                  <a:off x="7249477" y="2415540"/>
                  <a:ext cx="59054" cy="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4" h="15239" extrusionOk="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17"/>
              <p:cNvGrpSpPr/>
              <p:nvPr/>
            </p:nvGrpSpPr>
            <p:grpSpPr>
              <a:xfrm flipH="1">
                <a:off x="8714607" y="4666961"/>
                <a:ext cx="272663" cy="370191"/>
                <a:chOff x="6869430" y="2367915"/>
                <a:chExt cx="247650" cy="336232"/>
              </a:xfrm>
            </p:grpSpPr>
            <p:grpSp>
              <p:nvGrpSpPr>
                <p:cNvPr id="141" name="Google Shape;141;p17"/>
                <p:cNvGrpSpPr/>
                <p:nvPr/>
              </p:nvGrpSpPr>
              <p:grpSpPr>
                <a:xfrm>
                  <a:off x="6869430" y="2367915"/>
                  <a:ext cx="247650" cy="336232"/>
                  <a:chOff x="6869430" y="2367915"/>
                  <a:chExt cx="247650" cy="336232"/>
                </a:xfrm>
              </p:grpSpPr>
              <p:sp>
                <p:nvSpPr>
                  <p:cNvPr id="142" name="Google Shape;142;p17"/>
                  <p:cNvSpPr/>
                  <p:nvPr/>
                </p:nvSpPr>
                <p:spPr>
                  <a:xfrm>
                    <a:off x="6869430" y="2441257"/>
                    <a:ext cx="127634" cy="262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4" h="262889" extrusionOk="0">
                        <a:moveTo>
                          <a:pt x="127635" y="262890"/>
                        </a:moveTo>
                        <a:lnTo>
                          <a:pt x="127635" y="111442"/>
                        </a:lnTo>
                        <a:lnTo>
                          <a:pt x="62865" y="0"/>
                        </a:lnTo>
                        <a:lnTo>
                          <a:pt x="0" y="100965"/>
                        </a:lnTo>
                        <a:lnTo>
                          <a:pt x="0" y="26289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7"/>
                  <p:cNvSpPr/>
                  <p:nvPr/>
                </p:nvSpPr>
                <p:spPr>
                  <a:xfrm>
                    <a:off x="6997065" y="2552700"/>
                    <a:ext cx="120015" cy="151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15" h="151447" extrusionOk="0">
                        <a:moveTo>
                          <a:pt x="0" y="0"/>
                        </a:moveTo>
                        <a:lnTo>
                          <a:pt x="120015" y="0"/>
                        </a:lnTo>
                        <a:lnTo>
                          <a:pt x="120015" y="151447"/>
                        </a:lnTo>
                        <a:lnTo>
                          <a:pt x="0" y="15144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7"/>
                  <p:cNvSpPr/>
                  <p:nvPr/>
                </p:nvSpPr>
                <p:spPr>
                  <a:xfrm>
                    <a:off x="6932294" y="2441257"/>
                    <a:ext cx="183832" cy="11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832" h="111442" extrusionOk="0">
                        <a:moveTo>
                          <a:pt x="0" y="0"/>
                        </a:moveTo>
                        <a:lnTo>
                          <a:pt x="64770" y="111442"/>
                        </a:lnTo>
                        <a:lnTo>
                          <a:pt x="183833" y="111442"/>
                        </a:lnTo>
                        <a:lnTo>
                          <a:pt x="10668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7"/>
                  <p:cNvSpPr/>
                  <p:nvPr/>
                </p:nvSpPr>
                <p:spPr>
                  <a:xfrm>
                    <a:off x="6924675" y="2510790"/>
                    <a:ext cx="7620" cy="55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55245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7"/>
                  <p:cNvSpPr/>
                  <p:nvPr/>
                </p:nvSpPr>
                <p:spPr>
                  <a:xfrm>
                    <a:off x="7029450" y="2576512"/>
                    <a:ext cx="7620" cy="55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55245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47;p17"/>
                  <p:cNvSpPr/>
                  <p:nvPr/>
                </p:nvSpPr>
                <p:spPr>
                  <a:xfrm>
                    <a:off x="6975157" y="2459355"/>
                    <a:ext cx="40004" cy="1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04" h="18097" extrusionOk="0">
                        <a:moveTo>
                          <a:pt x="0" y="0"/>
                        </a:moveTo>
                        <a:lnTo>
                          <a:pt x="40005" y="0"/>
                        </a:lnTo>
                        <a:lnTo>
                          <a:pt x="40005" y="18097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148;p17"/>
                  <p:cNvSpPr/>
                  <p:nvPr/>
                </p:nvSpPr>
                <p:spPr>
                  <a:xfrm>
                    <a:off x="7017067" y="2487930"/>
                    <a:ext cx="40004" cy="1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04" h="18097" extrusionOk="0">
                        <a:moveTo>
                          <a:pt x="0" y="0"/>
                        </a:moveTo>
                        <a:lnTo>
                          <a:pt x="40005" y="0"/>
                        </a:lnTo>
                        <a:lnTo>
                          <a:pt x="40005" y="18097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7"/>
                  <p:cNvSpPr/>
                  <p:nvPr/>
                </p:nvSpPr>
                <p:spPr>
                  <a:xfrm>
                    <a:off x="6956107" y="2367915"/>
                    <a:ext cx="7620" cy="73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3342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73343"/>
                        </a:lnTo>
                        <a:lnTo>
                          <a:pt x="0" y="7334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0" name="Google Shape;150;p17"/>
                <p:cNvSpPr/>
                <p:nvPr/>
              </p:nvSpPr>
              <p:spPr>
                <a:xfrm>
                  <a:off x="6887527" y="2604135"/>
                  <a:ext cx="45720" cy="11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1429" extrusionOk="0">
                      <a:moveTo>
                        <a:pt x="0" y="0"/>
                      </a:moveTo>
                      <a:lnTo>
                        <a:pt x="45720" y="0"/>
                      </a:lnTo>
                      <a:lnTo>
                        <a:pt x="45720" y="11430"/>
                      </a:lnTo>
                      <a:lnTo>
                        <a:pt x="0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6924675" y="2626042"/>
                  <a:ext cx="45720" cy="11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1429" extrusionOk="0">
                      <a:moveTo>
                        <a:pt x="0" y="0"/>
                      </a:moveTo>
                      <a:lnTo>
                        <a:pt x="45720" y="0"/>
                      </a:lnTo>
                      <a:lnTo>
                        <a:pt x="45720" y="11430"/>
                      </a:lnTo>
                      <a:lnTo>
                        <a:pt x="0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" name="Google Shape;152;p17"/>
              <p:cNvGrpSpPr/>
              <p:nvPr/>
            </p:nvGrpSpPr>
            <p:grpSpPr>
              <a:xfrm>
                <a:off x="8987263" y="3619861"/>
                <a:ext cx="149335" cy="331154"/>
                <a:chOff x="8138895" y="2678251"/>
                <a:chExt cx="131088" cy="290690"/>
              </a:xfrm>
            </p:grpSpPr>
            <p:sp>
              <p:nvSpPr>
                <p:cNvPr id="153" name="Google Shape;153;p17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17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17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" name="Google Shape;157;p17"/>
              <p:cNvGrpSpPr/>
              <p:nvPr/>
            </p:nvGrpSpPr>
            <p:grpSpPr>
              <a:xfrm>
                <a:off x="7680193" y="4585367"/>
                <a:ext cx="245811" cy="533354"/>
                <a:chOff x="7738110" y="1433006"/>
                <a:chExt cx="215775" cy="468183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/>
          <p:nvPr/>
        </p:nvSpPr>
        <p:spPr>
          <a:xfrm rot="-1765984" flipH="1">
            <a:off x="6754056" y="4206074"/>
            <a:ext cx="3025164" cy="796048"/>
          </a:xfrm>
          <a:custGeom>
            <a:avLst/>
            <a:gdLst/>
            <a:ahLst/>
            <a:cxnLst/>
            <a:rect l="l" t="t" r="r" b="b"/>
            <a:pathLst>
              <a:path w="2654617" h="698541" extrusionOk="0">
                <a:moveTo>
                  <a:pt x="0" y="0"/>
                </a:moveTo>
                <a:lnTo>
                  <a:pt x="992505" y="379095"/>
                </a:lnTo>
                <a:cubicBezTo>
                  <a:pt x="1011555" y="385763"/>
                  <a:pt x="1028700" y="396240"/>
                  <a:pt x="1042988" y="409575"/>
                </a:cubicBezTo>
                <a:lnTo>
                  <a:pt x="1210628" y="558165"/>
                </a:lnTo>
                <a:cubicBezTo>
                  <a:pt x="1257300" y="599122"/>
                  <a:pt x="1313498" y="627697"/>
                  <a:pt x="1374457" y="639128"/>
                </a:cubicBezTo>
                <a:lnTo>
                  <a:pt x="1641157" y="691515"/>
                </a:lnTo>
                <a:cubicBezTo>
                  <a:pt x="1777365" y="718185"/>
                  <a:pt x="1916430" y="667703"/>
                  <a:pt x="2004060" y="561022"/>
                </a:cubicBezTo>
                <a:lnTo>
                  <a:pt x="2004060" y="561022"/>
                </a:lnTo>
                <a:cubicBezTo>
                  <a:pt x="2053590" y="501015"/>
                  <a:pt x="2123123" y="460057"/>
                  <a:pt x="2199323" y="447675"/>
                </a:cubicBezTo>
                <a:lnTo>
                  <a:pt x="2654618" y="373380"/>
                </a:lnTo>
              </a:path>
            </a:pathLst>
          </a:cu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18"/>
          <p:cNvGrpSpPr/>
          <p:nvPr/>
        </p:nvGrpSpPr>
        <p:grpSpPr>
          <a:xfrm>
            <a:off x="7660857" y="-215308"/>
            <a:ext cx="1829302" cy="1509621"/>
            <a:chOff x="4316381" y="4324522"/>
            <a:chExt cx="2228953" cy="1839431"/>
          </a:xfrm>
        </p:grpSpPr>
        <p:sp>
          <p:nvSpPr>
            <p:cNvPr id="166" name="Google Shape;166;p18"/>
            <p:cNvSpPr/>
            <p:nvPr/>
          </p:nvSpPr>
          <p:spPr>
            <a:xfrm>
              <a:off x="4847385" y="4324522"/>
              <a:ext cx="1697949" cy="1839431"/>
            </a:xfrm>
            <a:custGeom>
              <a:avLst/>
              <a:gdLst/>
              <a:ahLst/>
              <a:cxnLst/>
              <a:rect l="l" t="t" r="r" b="b"/>
              <a:pathLst>
                <a:path w="1223747" h="1325716" extrusionOk="0">
                  <a:moveTo>
                    <a:pt x="410586" y="896380"/>
                  </a:moveTo>
                  <a:cubicBezTo>
                    <a:pt x="525838" y="982105"/>
                    <a:pt x="609658" y="1104025"/>
                    <a:pt x="718243" y="1198322"/>
                  </a:cubicBezTo>
                  <a:cubicBezTo>
                    <a:pt x="826828" y="1292620"/>
                    <a:pt x="980181" y="1360247"/>
                    <a:pt x="1113531" y="1306907"/>
                  </a:cubicBezTo>
                  <a:cubicBezTo>
                    <a:pt x="1149726" y="1292620"/>
                    <a:pt x="1182111" y="1269760"/>
                    <a:pt x="1202113" y="1236422"/>
                  </a:cubicBezTo>
                  <a:cubicBezTo>
                    <a:pt x="1236403" y="1179272"/>
                    <a:pt x="1223068" y="1105930"/>
                    <a:pt x="1208781" y="1040207"/>
                  </a:cubicBezTo>
                  <a:cubicBezTo>
                    <a:pt x="1118293" y="623012"/>
                    <a:pt x="1050666" y="-70408"/>
                    <a:pt x="454401" y="5792"/>
                  </a:cubicBezTo>
                  <a:cubicBezTo>
                    <a:pt x="263901" y="30557"/>
                    <a:pt x="79116" y="166765"/>
                    <a:pt x="19108" y="354407"/>
                  </a:cubicBezTo>
                  <a:cubicBezTo>
                    <a:pt x="-78047" y="658255"/>
                    <a:pt x="217228" y="752552"/>
                    <a:pt x="410586" y="896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245305" y="5252576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1"/>
                    <a:pt x="60007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5790" y="185346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316381" y="4850401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2" y="156771"/>
                    <a:pt x="60007" y="143435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5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4838" y="185346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529752" y="4907746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7" y="53340"/>
                    <a:pt x="353377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5183319" y="4664451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732057" y="5613832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8"/>
          <p:cNvSpPr/>
          <p:nvPr/>
        </p:nvSpPr>
        <p:spPr>
          <a:xfrm rot="5060478" flipH="1">
            <a:off x="-410704" y="4111835"/>
            <a:ext cx="2016773" cy="2184821"/>
          </a:xfrm>
          <a:custGeom>
            <a:avLst/>
            <a:gdLst/>
            <a:ahLst/>
            <a:cxnLst/>
            <a:rect l="l" t="t" r="r" b="b"/>
            <a:pathLst>
              <a:path w="1223747" h="1325716" extrusionOk="0">
                <a:moveTo>
                  <a:pt x="410586" y="896380"/>
                </a:moveTo>
                <a:cubicBezTo>
                  <a:pt x="525838" y="982105"/>
                  <a:pt x="609658" y="1104025"/>
                  <a:pt x="718243" y="1198322"/>
                </a:cubicBezTo>
                <a:cubicBezTo>
                  <a:pt x="826828" y="1292620"/>
                  <a:pt x="980181" y="1360247"/>
                  <a:pt x="1113531" y="1306907"/>
                </a:cubicBezTo>
                <a:cubicBezTo>
                  <a:pt x="1149726" y="1292620"/>
                  <a:pt x="1182111" y="1269760"/>
                  <a:pt x="1202113" y="1236422"/>
                </a:cubicBezTo>
                <a:cubicBezTo>
                  <a:pt x="1236403" y="1179272"/>
                  <a:pt x="1223068" y="1105930"/>
                  <a:pt x="1208781" y="1040207"/>
                </a:cubicBezTo>
                <a:cubicBezTo>
                  <a:pt x="1118293" y="623012"/>
                  <a:pt x="1050666" y="-70408"/>
                  <a:pt x="454401" y="5792"/>
                </a:cubicBezTo>
                <a:cubicBezTo>
                  <a:pt x="263901" y="30557"/>
                  <a:pt x="79116" y="166765"/>
                  <a:pt x="19108" y="354407"/>
                </a:cubicBezTo>
                <a:cubicBezTo>
                  <a:pt x="-78047" y="658255"/>
                  <a:pt x="217228" y="752552"/>
                  <a:pt x="410586" y="8963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 rot="10800000">
            <a:off x="-729990" y="3064681"/>
            <a:ext cx="5918317" cy="4355333"/>
            <a:chOff x="3537210" y="-2191719"/>
            <a:chExt cx="5918317" cy="4355333"/>
          </a:xfrm>
        </p:grpSpPr>
        <p:sp>
          <p:nvSpPr>
            <p:cNvPr id="174" name="Google Shape;174;p18"/>
            <p:cNvSpPr/>
            <p:nvPr/>
          </p:nvSpPr>
          <p:spPr>
            <a:xfrm rot="-2269838" flipH="1">
              <a:off x="4125782" y="-1524040"/>
              <a:ext cx="3212098" cy="3019976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 flipH="1">
              <a:off x="7534658" y="-220763"/>
              <a:ext cx="1920868" cy="1863317"/>
            </a:xfrm>
            <a:custGeom>
              <a:avLst/>
              <a:gdLst/>
              <a:ahLst/>
              <a:cxnLst/>
              <a:rect l="l" t="t" r="r" b="b"/>
              <a:pathLst>
                <a:path w="1684972" h="1634489" extrusionOk="0">
                  <a:moveTo>
                    <a:pt x="0" y="1634490"/>
                  </a:moveTo>
                  <a:lnTo>
                    <a:pt x="654368" y="754380"/>
                  </a:lnTo>
                  <a:cubicBezTo>
                    <a:pt x="689610" y="706755"/>
                    <a:pt x="740093" y="673417"/>
                    <a:pt x="797243" y="660082"/>
                  </a:cubicBezTo>
                  <a:lnTo>
                    <a:pt x="1064895" y="595313"/>
                  </a:lnTo>
                  <a:cubicBezTo>
                    <a:pt x="1111568" y="583882"/>
                    <a:pt x="1154430" y="559117"/>
                    <a:pt x="1187768" y="524827"/>
                  </a:cubicBezTo>
                  <a:lnTo>
                    <a:pt x="1684973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 rot="1705224" flipH="1">
            <a:off x="817720" y="4452857"/>
            <a:ext cx="576006" cy="607373"/>
            <a:chOff x="4185790" y="1802756"/>
            <a:chExt cx="414928" cy="437523"/>
          </a:xfrm>
        </p:grpSpPr>
        <p:sp>
          <p:nvSpPr>
            <p:cNvPr id="177" name="Google Shape;177;p18"/>
            <p:cNvSpPr/>
            <p:nvPr/>
          </p:nvSpPr>
          <p:spPr>
            <a:xfrm>
              <a:off x="4410075" y="2007870"/>
              <a:ext cx="139064" cy="41910"/>
            </a:xfrm>
            <a:custGeom>
              <a:avLst/>
              <a:gdLst/>
              <a:ahLst/>
              <a:cxnLst/>
              <a:rect l="l" t="t" r="r" b="b"/>
              <a:pathLst>
                <a:path w="139064" h="41910" extrusionOk="0">
                  <a:moveTo>
                    <a:pt x="139065" y="0"/>
                  </a:moveTo>
                  <a:lnTo>
                    <a:pt x="0" y="4191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354829" y="1890712"/>
              <a:ext cx="160972" cy="260985"/>
            </a:xfrm>
            <a:custGeom>
              <a:avLst/>
              <a:gdLst/>
              <a:ahLst/>
              <a:cxnLst/>
              <a:rect l="l" t="t" r="r" b="b"/>
              <a:pathLst>
                <a:path w="160972" h="260985" extrusionOk="0">
                  <a:moveTo>
                    <a:pt x="64770" y="167640"/>
                  </a:moveTo>
                  <a:lnTo>
                    <a:pt x="0" y="8573"/>
                  </a:lnTo>
                  <a:lnTo>
                    <a:pt x="19050" y="0"/>
                  </a:lnTo>
                  <a:cubicBezTo>
                    <a:pt x="19050" y="0"/>
                    <a:pt x="156210" y="129540"/>
                    <a:pt x="160973" y="132398"/>
                  </a:cubicBezTo>
                  <a:lnTo>
                    <a:pt x="140970" y="260985"/>
                  </a:lnTo>
                  <a:lnTo>
                    <a:pt x="64770" y="16764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" name="Google Shape;179;p18"/>
            <p:cNvGrpSpPr/>
            <p:nvPr/>
          </p:nvGrpSpPr>
          <p:grpSpPr>
            <a:xfrm>
              <a:off x="4277677" y="1802756"/>
              <a:ext cx="183832" cy="136533"/>
              <a:chOff x="4277677" y="1802756"/>
              <a:chExt cx="183832" cy="136533"/>
            </a:xfrm>
          </p:grpSpPr>
          <p:sp>
            <p:nvSpPr>
              <p:cNvPr id="180" name="Google Shape;180;p18"/>
              <p:cNvSpPr/>
              <p:nvPr/>
            </p:nvSpPr>
            <p:spPr>
              <a:xfrm>
                <a:off x="4331510" y="1802756"/>
                <a:ext cx="129999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129999" h="80650" extrusionOk="0">
                    <a:moveTo>
                      <a:pt x="130000" y="64143"/>
                    </a:moveTo>
                    <a:cubicBezTo>
                      <a:pt x="116665" y="84146"/>
                      <a:pt x="104282" y="87003"/>
                      <a:pt x="84280" y="67001"/>
                    </a:cubicBezTo>
                    <a:cubicBezTo>
                      <a:pt x="75707" y="58428"/>
                      <a:pt x="69992" y="47951"/>
                      <a:pt x="64277" y="37473"/>
                    </a:cubicBezTo>
                    <a:cubicBezTo>
                      <a:pt x="55705" y="21281"/>
                      <a:pt x="44275" y="3183"/>
                      <a:pt x="28082" y="326"/>
                    </a:cubicBezTo>
                    <a:cubicBezTo>
                      <a:pt x="17605" y="-1579"/>
                      <a:pt x="7127" y="5088"/>
                      <a:pt x="2365" y="14613"/>
                    </a:cubicBezTo>
                    <a:cubicBezTo>
                      <a:pt x="-2398" y="25091"/>
                      <a:pt x="460" y="38426"/>
                      <a:pt x="7127" y="46998"/>
                    </a:cubicBez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4277677" y="1865947"/>
                <a:ext cx="141922" cy="73342"/>
              </a:xfrm>
              <a:custGeom>
                <a:avLst/>
                <a:gdLst/>
                <a:ahLst/>
                <a:cxnLst/>
                <a:rect l="l" t="t" r="r" b="b"/>
                <a:pathLst>
                  <a:path w="141922" h="73342" extrusionOk="0">
                    <a:moveTo>
                      <a:pt x="141923" y="0"/>
                    </a:moveTo>
                    <a:lnTo>
                      <a:pt x="0" y="73342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" name="Google Shape;182;p18"/>
            <p:cNvSpPr/>
            <p:nvPr/>
          </p:nvSpPr>
          <p:spPr>
            <a:xfrm>
              <a:off x="4413438" y="2045017"/>
              <a:ext cx="179011" cy="195262"/>
            </a:xfrm>
            <a:custGeom>
              <a:avLst/>
              <a:gdLst/>
              <a:ahLst/>
              <a:cxnLst/>
              <a:rect l="l" t="t" r="r" b="b"/>
              <a:pathLst>
                <a:path w="179011" h="195262" extrusionOk="0">
                  <a:moveTo>
                    <a:pt x="75694" y="9525"/>
                  </a:moveTo>
                  <a:cubicBezTo>
                    <a:pt x="95697" y="9525"/>
                    <a:pt x="115699" y="17145"/>
                    <a:pt x="133797" y="33338"/>
                  </a:cubicBezTo>
                  <a:cubicBezTo>
                    <a:pt x="170944" y="66675"/>
                    <a:pt x="181422" y="122873"/>
                    <a:pt x="156657" y="158115"/>
                  </a:cubicBezTo>
                  <a:cubicBezTo>
                    <a:pt x="144274" y="176213"/>
                    <a:pt x="124272" y="185738"/>
                    <a:pt x="103317" y="185738"/>
                  </a:cubicBezTo>
                  <a:cubicBezTo>
                    <a:pt x="83314" y="185738"/>
                    <a:pt x="63312" y="178118"/>
                    <a:pt x="45214" y="161925"/>
                  </a:cubicBezTo>
                  <a:cubicBezTo>
                    <a:pt x="8067" y="128588"/>
                    <a:pt x="-2411" y="72390"/>
                    <a:pt x="22354" y="37148"/>
                  </a:cubicBezTo>
                  <a:cubicBezTo>
                    <a:pt x="34737" y="19050"/>
                    <a:pt x="54739" y="9525"/>
                    <a:pt x="75694" y="9525"/>
                  </a:cubicBezTo>
                  <a:moveTo>
                    <a:pt x="75694" y="0"/>
                  </a:moveTo>
                  <a:cubicBezTo>
                    <a:pt x="50929" y="0"/>
                    <a:pt x="29022" y="11430"/>
                    <a:pt x="14734" y="31433"/>
                  </a:cubicBezTo>
                  <a:cubicBezTo>
                    <a:pt x="-11936" y="70485"/>
                    <a:pt x="-1458" y="132398"/>
                    <a:pt x="38547" y="168593"/>
                  </a:cubicBezTo>
                  <a:cubicBezTo>
                    <a:pt x="57597" y="185738"/>
                    <a:pt x="80457" y="195263"/>
                    <a:pt x="103317" y="195263"/>
                  </a:cubicBezTo>
                  <a:cubicBezTo>
                    <a:pt x="128082" y="195263"/>
                    <a:pt x="149989" y="183833"/>
                    <a:pt x="164277" y="163830"/>
                  </a:cubicBezTo>
                  <a:cubicBezTo>
                    <a:pt x="190947" y="124778"/>
                    <a:pt x="180469" y="62865"/>
                    <a:pt x="140464" y="26670"/>
                  </a:cubicBezTo>
                  <a:cubicBezTo>
                    <a:pt x="121414" y="9525"/>
                    <a:pt x="98554" y="0"/>
                    <a:pt x="75694" y="0"/>
                  </a:cubicBezTo>
                  <a:lnTo>
                    <a:pt x="75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185790" y="1840229"/>
              <a:ext cx="179011" cy="195262"/>
            </a:xfrm>
            <a:custGeom>
              <a:avLst/>
              <a:gdLst/>
              <a:ahLst/>
              <a:cxnLst/>
              <a:rect l="l" t="t" r="r" b="b"/>
              <a:pathLst>
                <a:path w="179011" h="195262" extrusionOk="0">
                  <a:moveTo>
                    <a:pt x="75694" y="8573"/>
                  </a:moveTo>
                  <a:cubicBezTo>
                    <a:pt x="95697" y="8573"/>
                    <a:pt x="115699" y="16193"/>
                    <a:pt x="133797" y="32385"/>
                  </a:cubicBezTo>
                  <a:cubicBezTo>
                    <a:pt x="170944" y="65723"/>
                    <a:pt x="181422" y="121920"/>
                    <a:pt x="156657" y="157163"/>
                  </a:cubicBezTo>
                  <a:cubicBezTo>
                    <a:pt x="144274" y="175260"/>
                    <a:pt x="124272" y="184785"/>
                    <a:pt x="103317" y="184785"/>
                  </a:cubicBezTo>
                  <a:cubicBezTo>
                    <a:pt x="83314" y="184785"/>
                    <a:pt x="63312" y="177165"/>
                    <a:pt x="45214" y="160973"/>
                  </a:cubicBezTo>
                  <a:cubicBezTo>
                    <a:pt x="8067" y="127635"/>
                    <a:pt x="-2411" y="71438"/>
                    <a:pt x="22354" y="36195"/>
                  </a:cubicBezTo>
                  <a:cubicBezTo>
                    <a:pt x="35689" y="18098"/>
                    <a:pt x="54739" y="8573"/>
                    <a:pt x="75694" y="8573"/>
                  </a:cubicBezTo>
                  <a:moveTo>
                    <a:pt x="75694" y="0"/>
                  </a:moveTo>
                  <a:cubicBezTo>
                    <a:pt x="50929" y="0"/>
                    <a:pt x="29022" y="11430"/>
                    <a:pt x="14734" y="31433"/>
                  </a:cubicBezTo>
                  <a:cubicBezTo>
                    <a:pt x="-11936" y="70485"/>
                    <a:pt x="-1458" y="132398"/>
                    <a:pt x="38547" y="168593"/>
                  </a:cubicBezTo>
                  <a:cubicBezTo>
                    <a:pt x="57597" y="185738"/>
                    <a:pt x="80457" y="195263"/>
                    <a:pt x="103317" y="195263"/>
                  </a:cubicBezTo>
                  <a:cubicBezTo>
                    <a:pt x="128082" y="195263"/>
                    <a:pt x="149989" y="183833"/>
                    <a:pt x="164277" y="163830"/>
                  </a:cubicBezTo>
                  <a:cubicBezTo>
                    <a:pt x="190947" y="124778"/>
                    <a:pt x="180469" y="62865"/>
                    <a:pt x="140464" y="26670"/>
                  </a:cubicBezTo>
                  <a:cubicBezTo>
                    <a:pt x="121414" y="8573"/>
                    <a:pt x="98554" y="0"/>
                    <a:pt x="75694" y="0"/>
                  </a:cubicBezTo>
                  <a:lnTo>
                    <a:pt x="75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08744" y="1961009"/>
              <a:ext cx="91974" cy="74061"/>
            </a:xfrm>
            <a:custGeom>
              <a:avLst/>
              <a:gdLst/>
              <a:ahLst/>
              <a:cxnLst/>
              <a:rect l="l" t="t" r="r" b="b"/>
              <a:pathLst>
                <a:path w="91974" h="74061" extrusionOk="0">
                  <a:moveTo>
                    <a:pt x="81353" y="73530"/>
                  </a:moveTo>
                  <a:cubicBezTo>
                    <a:pt x="81353" y="73530"/>
                    <a:pt x="80400" y="73530"/>
                    <a:pt x="79448" y="73530"/>
                  </a:cubicBezTo>
                  <a:cubicBezTo>
                    <a:pt x="60398" y="78293"/>
                    <a:pt x="46110" y="49718"/>
                    <a:pt x="29918" y="40193"/>
                  </a:cubicBezTo>
                  <a:cubicBezTo>
                    <a:pt x="21345" y="35430"/>
                    <a:pt x="11820" y="32573"/>
                    <a:pt x="5153" y="24000"/>
                  </a:cubicBezTo>
                  <a:cubicBezTo>
                    <a:pt x="390" y="18285"/>
                    <a:pt x="-1515" y="10665"/>
                    <a:pt x="1343" y="5903"/>
                  </a:cubicBezTo>
                  <a:cubicBezTo>
                    <a:pt x="4200" y="1140"/>
                    <a:pt x="10868" y="-1717"/>
                    <a:pt x="18488" y="1140"/>
                  </a:cubicBezTo>
                  <a:cubicBezTo>
                    <a:pt x="28013" y="5903"/>
                    <a:pt x="33728" y="17333"/>
                    <a:pt x="41348" y="24953"/>
                  </a:cubicBezTo>
                  <a:cubicBezTo>
                    <a:pt x="51825" y="33525"/>
                    <a:pt x="62303" y="34478"/>
                    <a:pt x="72780" y="35430"/>
                  </a:cubicBezTo>
                  <a:cubicBezTo>
                    <a:pt x="75638" y="35430"/>
                    <a:pt x="79448" y="36383"/>
                    <a:pt x="82305" y="38288"/>
                  </a:cubicBezTo>
                  <a:cubicBezTo>
                    <a:pt x="88973" y="42098"/>
                    <a:pt x="92783" y="49718"/>
                    <a:pt x="91830" y="56385"/>
                  </a:cubicBezTo>
                  <a:cubicBezTo>
                    <a:pt x="91830" y="64005"/>
                    <a:pt x="88020" y="70673"/>
                    <a:pt x="81353" y="73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140912" y="4352370"/>
            <a:ext cx="237953" cy="491619"/>
            <a:chOff x="7973047" y="1742056"/>
            <a:chExt cx="208877" cy="431548"/>
          </a:xfrm>
        </p:grpSpPr>
        <p:sp>
          <p:nvSpPr>
            <p:cNvPr id="186" name="Google Shape;186;p18"/>
            <p:cNvSpPr/>
            <p:nvPr/>
          </p:nvSpPr>
          <p:spPr>
            <a:xfrm>
              <a:off x="7973047" y="1742056"/>
              <a:ext cx="208877" cy="391616"/>
            </a:xfrm>
            <a:custGeom>
              <a:avLst/>
              <a:gdLst/>
              <a:ahLst/>
              <a:cxnLst/>
              <a:rect l="l" t="t" r="r" b="b"/>
              <a:pathLst>
                <a:path w="208877" h="391616" extrusionOk="0">
                  <a:moveTo>
                    <a:pt x="6045" y="177231"/>
                  </a:moveTo>
                  <a:cubicBezTo>
                    <a:pt x="-5385" y="242954"/>
                    <a:pt x="-4432" y="319154"/>
                    <a:pt x="43193" y="365826"/>
                  </a:cubicBezTo>
                  <a:cubicBezTo>
                    <a:pt x="55575" y="378209"/>
                    <a:pt x="69863" y="387734"/>
                    <a:pt x="87008" y="390591"/>
                  </a:cubicBezTo>
                  <a:cubicBezTo>
                    <a:pt x="111773" y="395354"/>
                    <a:pt x="138443" y="382971"/>
                    <a:pt x="155588" y="364874"/>
                  </a:cubicBezTo>
                  <a:cubicBezTo>
                    <a:pt x="173685" y="346776"/>
                    <a:pt x="184163" y="322011"/>
                    <a:pt x="191783" y="298199"/>
                  </a:cubicBezTo>
                  <a:cubicBezTo>
                    <a:pt x="215595" y="221046"/>
                    <a:pt x="225120" y="67694"/>
                    <a:pt x="147968" y="13401"/>
                  </a:cubicBezTo>
                  <a:cubicBezTo>
                    <a:pt x="58433" y="-48511"/>
                    <a:pt x="15570" y="121034"/>
                    <a:pt x="6045" y="177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8075294" y="1928812"/>
              <a:ext cx="1905" cy="244792"/>
            </a:xfrm>
            <a:custGeom>
              <a:avLst/>
              <a:gdLst/>
              <a:ahLst/>
              <a:cxnLst/>
              <a:rect l="l" t="t" r="r" b="b"/>
              <a:pathLst>
                <a:path w="1905" h="244792" extrusionOk="0">
                  <a:moveTo>
                    <a:pt x="1905" y="0"/>
                  </a:moveTo>
                  <a:lnTo>
                    <a:pt x="1905" y="244792"/>
                  </a:lnTo>
                  <a:lnTo>
                    <a:pt x="0" y="244792"/>
                  </a:lnTo>
                </a:path>
              </a:pathLst>
            </a:custGeom>
            <a:noFill/>
            <a:ln w="97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7984807" y="1865947"/>
              <a:ext cx="196215" cy="167801"/>
            </a:xfrm>
            <a:custGeom>
              <a:avLst/>
              <a:gdLst/>
              <a:ahLst/>
              <a:cxnLst/>
              <a:rect l="l" t="t" r="r" b="b"/>
              <a:pathLst>
                <a:path w="196215" h="167801" extrusionOk="0">
                  <a:moveTo>
                    <a:pt x="0" y="25717"/>
                  </a:moveTo>
                  <a:cubicBezTo>
                    <a:pt x="0" y="25717"/>
                    <a:pt x="92393" y="173355"/>
                    <a:pt x="92393" y="167640"/>
                  </a:cubicBezTo>
                  <a:cubicBezTo>
                    <a:pt x="92393" y="161925"/>
                    <a:pt x="196215" y="0"/>
                    <a:pt x="196215" y="0"/>
                  </a:cubicBezTo>
                </a:path>
              </a:pathLst>
            </a:custGeom>
            <a:noFill/>
            <a:ln w="97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27682" y="1787842"/>
              <a:ext cx="22964" cy="161925"/>
            </a:xfrm>
            <a:custGeom>
              <a:avLst/>
              <a:gdLst/>
              <a:ahLst/>
              <a:cxnLst/>
              <a:rect l="l" t="t" r="r" b="b"/>
              <a:pathLst>
                <a:path w="22964" h="161925" extrusionOk="0">
                  <a:moveTo>
                    <a:pt x="22860" y="0"/>
                  </a:moveTo>
                  <a:cubicBezTo>
                    <a:pt x="24765" y="2858"/>
                    <a:pt x="0" y="161925"/>
                    <a:pt x="0" y="161925"/>
                  </a:cubicBezTo>
                </a:path>
              </a:pathLst>
            </a:custGeom>
            <a:noFill/>
            <a:ln w="97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492525" y="4807532"/>
            <a:ext cx="149335" cy="331154"/>
            <a:chOff x="8138895" y="2678251"/>
            <a:chExt cx="131088" cy="290690"/>
          </a:xfrm>
        </p:grpSpPr>
        <p:sp>
          <p:nvSpPr>
            <p:cNvPr id="191" name="Google Shape;191;p18"/>
            <p:cNvSpPr/>
            <p:nvPr/>
          </p:nvSpPr>
          <p:spPr>
            <a:xfrm>
              <a:off x="8138895" y="2678251"/>
              <a:ext cx="131088" cy="245573"/>
            </a:xfrm>
            <a:custGeom>
              <a:avLst/>
              <a:gdLst/>
              <a:ahLst/>
              <a:cxnLst/>
              <a:rect l="l" t="t" r="r" b="b"/>
              <a:pathLst>
                <a:path w="131088" h="245573" extrusionOk="0">
                  <a:moveTo>
                    <a:pt x="4027" y="111620"/>
                  </a:moveTo>
                  <a:cubicBezTo>
                    <a:pt x="-3593" y="152578"/>
                    <a:pt x="-2641" y="200203"/>
                    <a:pt x="26887" y="229731"/>
                  </a:cubicBezTo>
                  <a:cubicBezTo>
                    <a:pt x="34507" y="237351"/>
                    <a:pt x="44032" y="243066"/>
                    <a:pt x="54509" y="244970"/>
                  </a:cubicBezTo>
                  <a:cubicBezTo>
                    <a:pt x="70702" y="247828"/>
                    <a:pt x="86894" y="240208"/>
                    <a:pt x="97372" y="228778"/>
                  </a:cubicBezTo>
                  <a:cubicBezTo>
                    <a:pt x="108802" y="217348"/>
                    <a:pt x="115469" y="202108"/>
                    <a:pt x="120232" y="186868"/>
                  </a:cubicBezTo>
                  <a:cubicBezTo>
                    <a:pt x="135472" y="138291"/>
                    <a:pt x="141187" y="42088"/>
                    <a:pt x="92609" y="7798"/>
                  </a:cubicBezTo>
                  <a:cubicBezTo>
                    <a:pt x="36412" y="-29349"/>
                    <a:pt x="9742" y="76378"/>
                    <a:pt x="4027" y="1116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8187690" y="2793682"/>
              <a:ext cx="9525" cy="175259"/>
            </a:xfrm>
            <a:custGeom>
              <a:avLst/>
              <a:gdLst/>
              <a:ahLst/>
              <a:cxnLst/>
              <a:rect l="l" t="t" r="r" b="b"/>
              <a:pathLst>
                <a:path w="9525" h="175259" extrusionOk="0">
                  <a:moveTo>
                    <a:pt x="0" y="0"/>
                  </a:moveTo>
                  <a:lnTo>
                    <a:pt x="0" y="1752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8187690" y="2764155"/>
              <a:ext cx="80009" cy="117157"/>
            </a:xfrm>
            <a:custGeom>
              <a:avLst/>
              <a:gdLst/>
              <a:ahLst/>
              <a:cxnLst/>
              <a:rect l="l" t="t" r="r" b="b"/>
              <a:pathLst>
                <a:path w="80009" h="117157" extrusionOk="0">
                  <a:moveTo>
                    <a:pt x="80010" y="0"/>
                  </a:moveTo>
                  <a:lnTo>
                    <a:pt x="0" y="11715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227695" y="2687002"/>
              <a:ext cx="2857" cy="135255"/>
            </a:xfrm>
            <a:custGeom>
              <a:avLst/>
              <a:gdLst/>
              <a:ahLst/>
              <a:cxnLst/>
              <a:rect l="l" t="t" r="r" b="b"/>
              <a:pathLst>
                <a:path w="2857" h="135255" extrusionOk="0">
                  <a:moveTo>
                    <a:pt x="2858" y="0"/>
                  </a:moveTo>
                  <a:lnTo>
                    <a:pt x="0" y="1352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1414628" y="4756506"/>
            <a:ext cx="198792" cy="433208"/>
            <a:chOff x="7222549" y="1239928"/>
            <a:chExt cx="174501" cy="380274"/>
          </a:xfrm>
        </p:grpSpPr>
        <p:sp>
          <p:nvSpPr>
            <p:cNvPr id="196" name="Google Shape;196;p18"/>
            <p:cNvSpPr/>
            <p:nvPr/>
          </p:nvSpPr>
          <p:spPr>
            <a:xfrm>
              <a:off x="7222549" y="1239928"/>
              <a:ext cx="174501" cy="327719"/>
            </a:xfrm>
            <a:custGeom>
              <a:avLst/>
              <a:gdLst/>
              <a:ahLst/>
              <a:cxnLst/>
              <a:rect l="l" t="t" r="r" b="b"/>
              <a:pathLst>
                <a:path w="174501" h="327719" extrusionOk="0">
                  <a:moveTo>
                    <a:pt x="5020" y="148816"/>
                  </a:moveTo>
                  <a:cubicBezTo>
                    <a:pt x="-4505" y="204061"/>
                    <a:pt x="-3552" y="267879"/>
                    <a:pt x="35500" y="306931"/>
                  </a:cubicBezTo>
                  <a:cubicBezTo>
                    <a:pt x="45978" y="316456"/>
                    <a:pt x="58360" y="325029"/>
                    <a:pt x="71695" y="326934"/>
                  </a:cubicBezTo>
                  <a:cubicBezTo>
                    <a:pt x="92650" y="330744"/>
                    <a:pt x="114558" y="320266"/>
                    <a:pt x="129798" y="305026"/>
                  </a:cubicBezTo>
                  <a:cubicBezTo>
                    <a:pt x="145038" y="289786"/>
                    <a:pt x="153610" y="269784"/>
                    <a:pt x="160278" y="248829"/>
                  </a:cubicBezTo>
                  <a:cubicBezTo>
                    <a:pt x="180280" y="184059"/>
                    <a:pt x="187900" y="55471"/>
                    <a:pt x="123130" y="10704"/>
                  </a:cubicBezTo>
                  <a:cubicBezTo>
                    <a:pt x="49788" y="-39779"/>
                    <a:pt x="13593" y="102144"/>
                    <a:pt x="5020" y="148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7310437" y="1346835"/>
              <a:ext cx="9525" cy="273367"/>
            </a:xfrm>
            <a:custGeom>
              <a:avLst/>
              <a:gdLst/>
              <a:ahLst/>
              <a:cxnLst/>
              <a:rect l="l" t="t" r="r" b="b"/>
              <a:pathLst>
                <a:path w="9525" h="273367" extrusionOk="0">
                  <a:moveTo>
                    <a:pt x="0" y="0"/>
                  </a:moveTo>
                  <a:lnTo>
                    <a:pt x="0" y="273368"/>
                  </a:lnTo>
                </a:path>
              </a:pathLst>
            </a:custGeom>
            <a:noFill/>
            <a:ln w="9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7222807" y="1368742"/>
              <a:ext cx="87629" cy="151447"/>
            </a:xfrm>
            <a:custGeom>
              <a:avLst/>
              <a:gdLst/>
              <a:ahLst/>
              <a:cxnLst/>
              <a:rect l="l" t="t" r="r" b="b"/>
              <a:pathLst>
                <a:path w="87629" h="151447" extrusionOk="0">
                  <a:moveTo>
                    <a:pt x="0" y="0"/>
                  </a:moveTo>
                  <a:lnTo>
                    <a:pt x="87630" y="151447"/>
                  </a:lnTo>
                </a:path>
              </a:pathLst>
            </a:custGeom>
            <a:noFill/>
            <a:ln w="9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7310437" y="1343977"/>
              <a:ext cx="83819" cy="132397"/>
            </a:xfrm>
            <a:custGeom>
              <a:avLst/>
              <a:gdLst/>
              <a:ahLst/>
              <a:cxnLst/>
              <a:rect l="l" t="t" r="r" b="b"/>
              <a:pathLst>
                <a:path w="83819" h="132397" extrusionOk="0">
                  <a:moveTo>
                    <a:pt x="83820" y="0"/>
                  </a:moveTo>
                  <a:cubicBezTo>
                    <a:pt x="83820" y="953"/>
                    <a:pt x="0" y="132398"/>
                    <a:pt x="0" y="132398"/>
                  </a:cubicBezTo>
                </a:path>
              </a:pathLst>
            </a:custGeom>
            <a:noFill/>
            <a:ln w="9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726450" y="1774025"/>
            <a:ext cx="4015200" cy="27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>
            <a:spLocks noGrp="1"/>
          </p:cNvSpPr>
          <p:nvPr>
            <p:ph type="pic" idx="2"/>
          </p:nvPr>
        </p:nvSpPr>
        <p:spPr>
          <a:xfrm>
            <a:off x="5257800" y="539500"/>
            <a:ext cx="31653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15200" cy="12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-1619491" y="-1538642"/>
            <a:ext cx="11902892" cy="7342589"/>
            <a:chOff x="-1619491" y="-1538642"/>
            <a:chExt cx="11902892" cy="7342589"/>
          </a:xfrm>
        </p:grpSpPr>
        <p:sp>
          <p:nvSpPr>
            <p:cNvPr id="205" name="Google Shape;205;p19"/>
            <p:cNvSpPr/>
            <p:nvPr/>
          </p:nvSpPr>
          <p:spPr>
            <a:xfrm rot="1247557">
              <a:off x="-1187804" y="-1066574"/>
              <a:ext cx="3214043" cy="3021806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" name="Google Shape;206;p19"/>
            <p:cNvGrpSpPr/>
            <p:nvPr/>
          </p:nvGrpSpPr>
          <p:grpSpPr>
            <a:xfrm>
              <a:off x="7478449" y="946304"/>
              <a:ext cx="2804952" cy="4857642"/>
              <a:chOff x="7478449" y="946304"/>
              <a:chExt cx="2804952" cy="4857642"/>
            </a:xfrm>
          </p:grpSpPr>
          <p:grpSp>
            <p:nvGrpSpPr>
              <p:cNvPr id="207" name="Google Shape;207;p19"/>
              <p:cNvGrpSpPr/>
              <p:nvPr/>
            </p:nvGrpSpPr>
            <p:grpSpPr>
              <a:xfrm>
                <a:off x="7478449" y="946304"/>
                <a:ext cx="2804952" cy="4857642"/>
                <a:chOff x="7478449" y="946304"/>
                <a:chExt cx="2804952" cy="4857642"/>
              </a:xfrm>
            </p:grpSpPr>
            <p:sp>
              <p:nvSpPr>
                <p:cNvPr id="208" name="Google Shape;208;p19"/>
                <p:cNvSpPr/>
                <p:nvPr/>
              </p:nvSpPr>
              <p:spPr>
                <a:xfrm rot="-4320109">
                  <a:off x="7297663" y="3394705"/>
                  <a:ext cx="2794827" cy="165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9830" h="1446717" extrusionOk="0">
                      <a:moveTo>
                        <a:pt x="0" y="0"/>
                      </a:moveTo>
                      <a:lnTo>
                        <a:pt x="236220" y="125730"/>
                      </a:lnTo>
                      <a:cubicBezTo>
                        <a:pt x="309563" y="164783"/>
                        <a:pt x="356235" y="241935"/>
                        <a:pt x="356235" y="324803"/>
                      </a:cubicBezTo>
                      <a:lnTo>
                        <a:pt x="356235" y="393383"/>
                      </a:lnTo>
                      <a:cubicBezTo>
                        <a:pt x="356235" y="415290"/>
                        <a:pt x="347663" y="436245"/>
                        <a:pt x="332422" y="451485"/>
                      </a:cubicBezTo>
                      <a:lnTo>
                        <a:pt x="332422" y="451485"/>
                      </a:lnTo>
                      <a:cubicBezTo>
                        <a:pt x="258128" y="525780"/>
                        <a:pt x="248603" y="641985"/>
                        <a:pt x="308610" y="727710"/>
                      </a:cubicBezTo>
                      <a:lnTo>
                        <a:pt x="319088" y="741998"/>
                      </a:lnTo>
                      <a:cubicBezTo>
                        <a:pt x="342900" y="776288"/>
                        <a:pt x="378142" y="800100"/>
                        <a:pt x="418147" y="811530"/>
                      </a:cubicBezTo>
                      <a:lnTo>
                        <a:pt x="822960" y="924877"/>
                      </a:lnTo>
                      <a:cubicBezTo>
                        <a:pt x="922020" y="952500"/>
                        <a:pt x="1027747" y="925830"/>
                        <a:pt x="1101090" y="854393"/>
                      </a:cubicBezTo>
                      <a:lnTo>
                        <a:pt x="1146810" y="809625"/>
                      </a:lnTo>
                      <a:cubicBezTo>
                        <a:pt x="1201103" y="757238"/>
                        <a:pt x="1274445" y="729615"/>
                        <a:pt x="1349693" y="732473"/>
                      </a:cubicBezTo>
                      <a:lnTo>
                        <a:pt x="1579245" y="741998"/>
                      </a:lnTo>
                      <a:cubicBezTo>
                        <a:pt x="1653540" y="744855"/>
                        <a:pt x="1723073" y="782003"/>
                        <a:pt x="1767840" y="842010"/>
                      </a:cubicBezTo>
                      <a:lnTo>
                        <a:pt x="1803082" y="889635"/>
                      </a:lnTo>
                      <a:cubicBezTo>
                        <a:pt x="1841182" y="940118"/>
                        <a:pt x="1853565" y="1004888"/>
                        <a:pt x="1837373" y="1065848"/>
                      </a:cubicBezTo>
                      <a:lnTo>
                        <a:pt x="1828800" y="1099185"/>
                      </a:lnTo>
                      <a:cubicBezTo>
                        <a:pt x="1804988" y="1188720"/>
                        <a:pt x="1850707" y="1281113"/>
                        <a:pt x="1935480" y="1317308"/>
                      </a:cubicBezTo>
                      <a:lnTo>
                        <a:pt x="2175510" y="1419225"/>
                      </a:lnTo>
                      <a:cubicBezTo>
                        <a:pt x="2225993" y="1440180"/>
                        <a:pt x="2280285" y="1449705"/>
                        <a:pt x="2334578" y="1445895"/>
                      </a:cubicBezTo>
                      <a:lnTo>
                        <a:pt x="2449830" y="1437323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 rot="3722614" flipH="1">
                  <a:off x="7967652" y="1618788"/>
                  <a:ext cx="2337566" cy="135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0" h="575309" extrusionOk="0">
                      <a:moveTo>
                        <a:pt x="1238250" y="0"/>
                      </a:moveTo>
                      <a:cubicBezTo>
                        <a:pt x="1222058" y="108585"/>
                        <a:pt x="1146810" y="207645"/>
                        <a:pt x="1046798" y="252413"/>
                      </a:cubicBezTo>
                      <a:cubicBezTo>
                        <a:pt x="987743" y="279083"/>
                        <a:pt x="922020" y="288608"/>
                        <a:pt x="864870" y="319088"/>
                      </a:cubicBezTo>
                      <a:cubicBezTo>
                        <a:pt x="763905" y="372428"/>
                        <a:pt x="702945" y="485775"/>
                        <a:pt x="597218" y="528638"/>
                      </a:cubicBezTo>
                      <a:cubicBezTo>
                        <a:pt x="501968" y="567690"/>
                        <a:pt x="394335" y="541020"/>
                        <a:pt x="292418" y="523875"/>
                      </a:cubicBezTo>
                      <a:cubicBezTo>
                        <a:pt x="190500" y="506730"/>
                        <a:pt x="73343" y="503872"/>
                        <a:pt x="0" y="5753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" name="Google Shape;210;p19"/>
              <p:cNvGrpSpPr/>
              <p:nvPr/>
            </p:nvGrpSpPr>
            <p:grpSpPr>
              <a:xfrm>
                <a:off x="8491781" y="3997023"/>
                <a:ext cx="596792" cy="1011481"/>
                <a:chOff x="8491781" y="3997023"/>
                <a:chExt cx="596792" cy="1011481"/>
              </a:xfrm>
            </p:grpSpPr>
            <p:grpSp>
              <p:nvGrpSpPr>
                <p:cNvPr id="211" name="Google Shape;211;p19"/>
                <p:cNvGrpSpPr/>
                <p:nvPr/>
              </p:nvGrpSpPr>
              <p:grpSpPr>
                <a:xfrm>
                  <a:off x="8939238" y="4438519"/>
                  <a:ext cx="149335" cy="331154"/>
                  <a:chOff x="8138895" y="2678251"/>
                  <a:chExt cx="131088" cy="290690"/>
                </a:xfrm>
              </p:grpSpPr>
              <p:sp>
                <p:nvSpPr>
                  <p:cNvPr id="212" name="Google Shape;212;p19"/>
                  <p:cNvSpPr/>
                  <p:nvPr/>
                </p:nvSpPr>
                <p:spPr>
                  <a:xfrm>
                    <a:off x="8138895" y="2678251"/>
                    <a:ext cx="131088" cy="24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088" h="245573" extrusionOk="0">
                        <a:moveTo>
                          <a:pt x="4027" y="111620"/>
                        </a:moveTo>
                        <a:cubicBezTo>
                          <a:pt x="-3593" y="152578"/>
                          <a:pt x="-2641" y="200203"/>
                          <a:pt x="26887" y="229731"/>
                        </a:cubicBezTo>
                        <a:cubicBezTo>
                          <a:pt x="34507" y="237351"/>
                          <a:pt x="44032" y="243066"/>
                          <a:pt x="54509" y="244970"/>
                        </a:cubicBezTo>
                        <a:cubicBezTo>
                          <a:pt x="70702" y="247828"/>
                          <a:pt x="86894" y="240208"/>
                          <a:pt x="97372" y="228778"/>
                        </a:cubicBezTo>
                        <a:cubicBezTo>
                          <a:pt x="108802" y="217348"/>
                          <a:pt x="115469" y="202108"/>
                          <a:pt x="120232" y="186868"/>
                        </a:cubicBezTo>
                        <a:cubicBezTo>
                          <a:pt x="135472" y="138291"/>
                          <a:pt x="141187" y="42088"/>
                          <a:pt x="92609" y="7798"/>
                        </a:cubicBezTo>
                        <a:cubicBezTo>
                          <a:pt x="36412" y="-29349"/>
                          <a:pt x="9742" y="76378"/>
                          <a:pt x="4027" y="1116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8187690" y="2793682"/>
                    <a:ext cx="9525" cy="175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175259" extrusionOk="0">
                        <a:moveTo>
                          <a:pt x="0" y="0"/>
                        </a:moveTo>
                        <a:lnTo>
                          <a:pt x="0" y="17526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8187690" y="2764155"/>
                    <a:ext cx="80009" cy="11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09" h="117157" extrusionOk="0">
                        <a:moveTo>
                          <a:pt x="80010" y="0"/>
                        </a:moveTo>
                        <a:lnTo>
                          <a:pt x="0" y="11715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8227695" y="2687002"/>
                    <a:ext cx="2857" cy="135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" h="135255" extrusionOk="0">
                        <a:moveTo>
                          <a:pt x="2858" y="0"/>
                        </a:moveTo>
                        <a:lnTo>
                          <a:pt x="0" y="135255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6" name="Google Shape;216;p19"/>
                <p:cNvGrpSpPr/>
                <p:nvPr/>
              </p:nvGrpSpPr>
              <p:grpSpPr>
                <a:xfrm>
                  <a:off x="8491781" y="4475150"/>
                  <a:ext cx="245811" cy="533354"/>
                  <a:chOff x="7738110" y="1433006"/>
                  <a:chExt cx="215775" cy="468183"/>
                </a:xfrm>
              </p:grpSpPr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7738763" y="1433006"/>
                    <a:ext cx="215122" cy="4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122" h="403482" extrusionOk="0">
                        <a:moveTo>
                          <a:pt x="6014" y="182433"/>
                        </a:moveTo>
                        <a:cubicBezTo>
                          <a:pt x="-5416" y="250061"/>
                          <a:pt x="-4463" y="329118"/>
                          <a:pt x="44114" y="377696"/>
                        </a:cubicBezTo>
                        <a:cubicBezTo>
                          <a:pt x="56497" y="390078"/>
                          <a:pt x="71737" y="399603"/>
                          <a:pt x="88882" y="402461"/>
                        </a:cubicBezTo>
                        <a:cubicBezTo>
                          <a:pt x="114599" y="407223"/>
                          <a:pt x="141269" y="394841"/>
                          <a:pt x="160319" y="375791"/>
                        </a:cubicBezTo>
                        <a:cubicBezTo>
                          <a:pt x="178417" y="356741"/>
                          <a:pt x="189847" y="331976"/>
                          <a:pt x="197467" y="307211"/>
                        </a:cubicBezTo>
                        <a:cubicBezTo>
                          <a:pt x="222232" y="227201"/>
                          <a:pt x="231757" y="69086"/>
                          <a:pt x="151747" y="13841"/>
                        </a:cubicBezTo>
                        <a:cubicBezTo>
                          <a:pt x="60307" y="-49977"/>
                          <a:pt x="15539" y="124331"/>
                          <a:pt x="6014" y="18243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7845742" y="1564005"/>
                    <a:ext cx="9525" cy="33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37184" extrusionOk="0">
                        <a:moveTo>
                          <a:pt x="0" y="0"/>
                        </a:moveTo>
                        <a:lnTo>
                          <a:pt x="0" y="337185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219;p19"/>
                  <p:cNvSpPr/>
                  <p:nvPr/>
                </p:nvSpPr>
                <p:spPr>
                  <a:xfrm>
                    <a:off x="7738110" y="1589722"/>
                    <a:ext cx="107632" cy="187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32" h="187642" extrusionOk="0">
                        <a:moveTo>
                          <a:pt x="0" y="0"/>
                        </a:moveTo>
                        <a:lnTo>
                          <a:pt x="107633" y="187642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7845742" y="1561147"/>
                    <a:ext cx="103822" cy="162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22" h="162877" extrusionOk="0">
                        <a:moveTo>
                          <a:pt x="103822" y="0"/>
                        </a:moveTo>
                        <a:cubicBezTo>
                          <a:pt x="103822" y="952"/>
                          <a:pt x="0" y="162877"/>
                          <a:pt x="0" y="162877"/>
                        </a:cubicBez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1" name="Google Shape;221;p19"/>
                <p:cNvGrpSpPr/>
                <p:nvPr/>
              </p:nvGrpSpPr>
              <p:grpSpPr>
                <a:xfrm>
                  <a:off x="8666576" y="3997023"/>
                  <a:ext cx="272663" cy="370191"/>
                  <a:chOff x="6869430" y="2367915"/>
                  <a:chExt cx="247650" cy="336232"/>
                </a:xfrm>
              </p:grpSpPr>
              <p:grpSp>
                <p:nvGrpSpPr>
                  <p:cNvPr id="222" name="Google Shape;222;p19"/>
                  <p:cNvGrpSpPr/>
                  <p:nvPr/>
                </p:nvGrpSpPr>
                <p:grpSpPr>
                  <a:xfrm>
                    <a:off x="6869430" y="2367915"/>
                    <a:ext cx="247650" cy="336232"/>
                    <a:chOff x="6869430" y="2367915"/>
                    <a:chExt cx="247650" cy="336232"/>
                  </a:xfrm>
                </p:grpSpPr>
                <p:sp>
                  <p:nvSpPr>
                    <p:cNvPr id="223" name="Google Shape;223;p19"/>
                    <p:cNvSpPr/>
                    <p:nvPr/>
                  </p:nvSpPr>
                  <p:spPr>
                    <a:xfrm>
                      <a:off x="6869430" y="2441257"/>
                      <a:ext cx="127634" cy="262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34" h="262889" extrusionOk="0">
                          <a:moveTo>
                            <a:pt x="127635" y="262890"/>
                          </a:moveTo>
                          <a:lnTo>
                            <a:pt x="127635" y="111442"/>
                          </a:lnTo>
                          <a:lnTo>
                            <a:pt x="62865" y="0"/>
                          </a:lnTo>
                          <a:lnTo>
                            <a:pt x="0" y="100965"/>
                          </a:lnTo>
                          <a:lnTo>
                            <a:pt x="0" y="26289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4" name="Google Shape;224;p19"/>
                    <p:cNvSpPr/>
                    <p:nvPr/>
                  </p:nvSpPr>
                  <p:spPr>
                    <a:xfrm>
                      <a:off x="6997065" y="2552700"/>
                      <a:ext cx="120015" cy="1514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15" h="151447" extrusionOk="0">
                          <a:moveTo>
                            <a:pt x="0" y="0"/>
                          </a:moveTo>
                          <a:lnTo>
                            <a:pt x="120015" y="0"/>
                          </a:lnTo>
                          <a:lnTo>
                            <a:pt x="120015" y="151447"/>
                          </a:lnTo>
                          <a:lnTo>
                            <a:pt x="0" y="15144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" name="Google Shape;225;p19"/>
                    <p:cNvSpPr/>
                    <p:nvPr/>
                  </p:nvSpPr>
                  <p:spPr>
                    <a:xfrm>
                      <a:off x="6932294" y="2441257"/>
                      <a:ext cx="183832" cy="1114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832" h="111442" extrusionOk="0">
                          <a:moveTo>
                            <a:pt x="0" y="0"/>
                          </a:moveTo>
                          <a:lnTo>
                            <a:pt x="64770" y="111442"/>
                          </a:lnTo>
                          <a:lnTo>
                            <a:pt x="183833" y="111442"/>
                          </a:lnTo>
                          <a:lnTo>
                            <a:pt x="10668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6" name="Google Shape;226;p19"/>
                    <p:cNvSpPr/>
                    <p:nvPr/>
                  </p:nvSpPr>
                  <p:spPr>
                    <a:xfrm>
                      <a:off x="6924675" y="2510790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" name="Google Shape;227;p19"/>
                    <p:cNvSpPr/>
                    <p:nvPr/>
                  </p:nvSpPr>
                  <p:spPr>
                    <a:xfrm>
                      <a:off x="7029450" y="2576512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" name="Google Shape;228;p19"/>
                    <p:cNvSpPr/>
                    <p:nvPr/>
                  </p:nvSpPr>
                  <p:spPr>
                    <a:xfrm>
                      <a:off x="6975157" y="2459355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9" name="Google Shape;229;p19"/>
                    <p:cNvSpPr/>
                    <p:nvPr/>
                  </p:nvSpPr>
                  <p:spPr>
                    <a:xfrm>
                      <a:off x="7017067" y="2487930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0" name="Google Shape;230;p19"/>
                    <p:cNvSpPr/>
                    <p:nvPr/>
                  </p:nvSpPr>
                  <p:spPr>
                    <a:xfrm>
                      <a:off x="6956107" y="2367915"/>
                      <a:ext cx="7620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73342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73343"/>
                          </a:lnTo>
                          <a:lnTo>
                            <a:pt x="0" y="7334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6887527" y="2604135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6924675" y="2626042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>
            <a:spLocks noGrp="1"/>
          </p:cNvSpPr>
          <p:nvPr>
            <p:ph type="title"/>
          </p:nvPr>
        </p:nvSpPr>
        <p:spPr>
          <a:xfrm>
            <a:off x="3465849" y="1307100"/>
            <a:ext cx="49431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758537" y="1329025"/>
            <a:ext cx="36330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2"/>
          </p:nvPr>
        </p:nvSpPr>
        <p:spPr>
          <a:xfrm>
            <a:off x="4752463" y="1329025"/>
            <a:ext cx="36330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653790" y="-1265138"/>
            <a:ext cx="10509574" cy="8685153"/>
            <a:chOff x="-653790" y="-1265138"/>
            <a:chExt cx="10509574" cy="8685153"/>
          </a:xfrm>
        </p:grpSpPr>
        <p:grpSp>
          <p:nvGrpSpPr>
            <p:cNvPr id="240" name="Google Shape;240;p21"/>
            <p:cNvGrpSpPr/>
            <p:nvPr/>
          </p:nvGrpSpPr>
          <p:grpSpPr>
            <a:xfrm>
              <a:off x="3937467" y="3064681"/>
              <a:ext cx="5918317" cy="4355333"/>
              <a:chOff x="3937467" y="3064681"/>
              <a:chExt cx="5918317" cy="4355333"/>
            </a:xfrm>
          </p:grpSpPr>
          <p:sp>
            <p:nvSpPr>
              <p:cNvPr id="241" name="Google Shape;241;p21"/>
              <p:cNvSpPr/>
              <p:nvPr/>
            </p:nvSpPr>
            <p:spPr>
              <a:xfrm rot="-5060478">
                <a:off x="7519724" y="4111835"/>
                <a:ext cx="2016773" cy="218482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2" name="Google Shape;242;p21"/>
              <p:cNvGrpSpPr/>
              <p:nvPr/>
            </p:nvGrpSpPr>
            <p:grpSpPr>
              <a:xfrm>
                <a:off x="3937467" y="3064681"/>
                <a:ext cx="5918317" cy="4355333"/>
                <a:chOff x="3937467" y="3064681"/>
                <a:chExt cx="5918317" cy="4355333"/>
              </a:xfrm>
            </p:grpSpPr>
            <p:grpSp>
              <p:nvGrpSpPr>
                <p:cNvPr id="243" name="Google Shape;243;p21"/>
                <p:cNvGrpSpPr/>
                <p:nvPr/>
              </p:nvGrpSpPr>
              <p:grpSpPr>
                <a:xfrm rot="10800000" flipH="1">
                  <a:off x="3937467" y="3064681"/>
                  <a:ext cx="5918317" cy="4355333"/>
                  <a:chOff x="3537210" y="-2191719"/>
                  <a:chExt cx="5918317" cy="4355333"/>
                </a:xfrm>
              </p:grpSpPr>
              <p:sp>
                <p:nvSpPr>
                  <p:cNvPr id="244" name="Google Shape;244;p21"/>
                  <p:cNvSpPr/>
                  <p:nvPr/>
                </p:nvSpPr>
                <p:spPr>
                  <a:xfrm rot="-2269838" flipH="1">
                    <a:off x="4125782" y="-1524040"/>
                    <a:ext cx="3212098" cy="3019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639" h="2665094" extrusionOk="0">
                        <a:moveTo>
                          <a:pt x="2834640" y="0"/>
                        </a:moveTo>
                        <a:cubicBezTo>
                          <a:pt x="2721293" y="91440"/>
                          <a:pt x="2607945" y="181927"/>
                          <a:pt x="2493645" y="273368"/>
                        </a:cubicBezTo>
                        <a:cubicBezTo>
                          <a:pt x="2463165" y="298133"/>
                          <a:pt x="2431733" y="322898"/>
                          <a:pt x="2410778" y="356235"/>
                        </a:cubicBezTo>
                        <a:cubicBezTo>
                          <a:pt x="2379345" y="406717"/>
                          <a:pt x="2376488" y="468630"/>
                          <a:pt x="2366010" y="526733"/>
                        </a:cubicBezTo>
                        <a:cubicBezTo>
                          <a:pt x="2308860" y="855345"/>
                          <a:pt x="2022158" y="1091565"/>
                          <a:pt x="1737360" y="1265873"/>
                        </a:cubicBezTo>
                        <a:cubicBezTo>
                          <a:pt x="1616392" y="1340168"/>
                          <a:pt x="1478280" y="1426845"/>
                          <a:pt x="1459230" y="1567815"/>
                        </a:cubicBezTo>
                        <a:cubicBezTo>
                          <a:pt x="1437323" y="1720215"/>
                          <a:pt x="1568767" y="1883093"/>
                          <a:pt x="1496378" y="2020253"/>
                        </a:cubicBezTo>
                        <a:cubicBezTo>
                          <a:pt x="1449705" y="2108835"/>
                          <a:pt x="1337310" y="2138363"/>
                          <a:pt x="1237298" y="2148840"/>
                        </a:cubicBezTo>
                        <a:cubicBezTo>
                          <a:pt x="1137285" y="2159318"/>
                          <a:pt x="1028700" y="2163128"/>
                          <a:pt x="951548" y="2227898"/>
                        </a:cubicBezTo>
                        <a:cubicBezTo>
                          <a:pt x="879158" y="2288858"/>
                          <a:pt x="849630" y="2393633"/>
                          <a:pt x="769620" y="2445068"/>
                        </a:cubicBezTo>
                        <a:cubicBezTo>
                          <a:pt x="670560" y="2507933"/>
                          <a:pt x="542925" y="2464118"/>
                          <a:pt x="425768" y="2454593"/>
                        </a:cubicBezTo>
                        <a:cubicBezTo>
                          <a:pt x="401003" y="2452688"/>
                          <a:pt x="375285" y="2452688"/>
                          <a:pt x="352425" y="2461260"/>
                        </a:cubicBezTo>
                        <a:cubicBezTo>
                          <a:pt x="320993" y="2473643"/>
                          <a:pt x="299085" y="2500313"/>
                          <a:pt x="276225" y="2524125"/>
                        </a:cubicBezTo>
                        <a:cubicBezTo>
                          <a:pt x="202883" y="2599373"/>
                          <a:pt x="103822" y="2649855"/>
                          <a:pt x="0" y="266509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21"/>
                  <p:cNvSpPr/>
                  <p:nvPr/>
                </p:nvSpPr>
                <p:spPr>
                  <a:xfrm flipH="1">
                    <a:off x="7534658" y="-220763"/>
                    <a:ext cx="1920868" cy="1863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972" h="1634489" extrusionOk="0">
                        <a:moveTo>
                          <a:pt x="0" y="1634490"/>
                        </a:moveTo>
                        <a:lnTo>
                          <a:pt x="654368" y="754380"/>
                        </a:lnTo>
                        <a:cubicBezTo>
                          <a:pt x="689610" y="706755"/>
                          <a:pt x="740093" y="673417"/>
                          <a:pt x="797243" y="660082"/>
                        </a:cubicBezTo>
                        <a:lnTo>
                          <a:pt x="1064895" y="595313"/>
                        </a:lnTo>
                        <a:cubicBezTo>
                          <a:pt x="1111568" y="583882"/>
                          <a:pt x="1154430" y="559117"/>
                          <a:pt x="1187768" y="524827"/>
                        </a:cubicBezTo>
                        <a:lnTo>
                          <a:pt x="1684973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" name="Google Shape;246;p21"/>
                <p:cNvGrpSpPr/>
                <p:nvPr/>
              </p:nvGrpSpPr>
              <p:grpSpPr>
                <a:xfrm>
                  <a:off x="7512374" y="4352370"/>
                  <a:ext cx="1472507" cy="837344"/>
                  <a:chOff x="7512374" y="4352370"/>
                  <a:chExt cx="1472507" cy="837344"/>
                </a:xfrm>
              </p:grpSpPr>
              <p:grpSp>
                <p:nvGrpSpPr>
                  <p:cNvPr id="247" name="Google Shape;247;p21"/>
                  <p:cNvGrpSpPr/>
                  <p:nvPr/>
                </p:nvGrpSpPr>
                <p:grpSpPr>
                  <a:xfrm rot="-1705224">
                    <a:off x="7732066" y="4452857"/>
                    <a:ext cx="576006" cy="607373"/>
                    <a:chOff x="4185790" y="1802756"/>
                    <a:chExt cx="414928" cy="437523"/>
                  </a:xfrm>
                </p:grpSpPr>
                <p:sp>
                  <p:nvSpPr>
                    <p:cNvPr id="248" name="Google Shape;248;p21"/>
                    <p:cNvSpPr/>
                    <p:nvPr/>
                  </p:nvSpPr>
                  <p:spPr>
                    <a:xfrm>
                      <a:off x="4410075" y="2007870"/>
                      <a:ext cx="139064" cy="41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064" h="41910" extrusionOk="0">
                          <a:moveTo>
                            <a:pt x="139065" y="0"/>
                          </a:moveTo>
                          <a:lnTo>
                            <a:pt x="0" y="4191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9" name="Google Shape;249;p21"/>
                    <p:cNvSpPr/>
                    <p:nvPr/>
                  </p:nvSpPr>
                  <p:spPr>
                    <a:xfrm>
                      <a:off x="4354829" y="1890712"/>
                      <a:ext cx="160972" cy="2609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972" h="260985" extrusionOk="0">
                          <a:moveTo>
                            <a:pt x="64770" y="167640"/>
                          </a:moveTo>
                          <a:lnTo>
                            <a:pt x="0" y="8573"/>
                          </a:lnTo>
                          <a:lnTo>
                            <a:pt x="19050" y="0"/>
                          </a:lnTo>
                          <a:cubicBezTo>
                            <a:pt x="19050" y="0"/>
                            <a:pt x="156210" y="129540"/>
                            <a:pt x="160973" y="132398"/>
                          </a:cubicBezTo>
                          <a:lnTo>
                            <a:pt x="140970" y="260985"/>
                          </a:lnTo>
                          <a:lnTo>
                            <a:pt x="64770" y="167640"/>
                          </a:lnTo>
                          <a:close/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50" name="Google Shape;250;p21"/>
                    <p:cNvGrpSpPr/>
                    <p:nvPr/>
                  </p:nvGrpSpPr>
                  <p:grpSpPr>
                    <a:xfrm>
                      <a:off x="4277677" y="1802756"/>
                      <a:ext cx="183832" cy="136533"/>
                      <a:chOff x="4277677" y="1802756"/>
                      <a:chExt cx="183832" cy="136533"/>
                    </a:xfrm>
                  </p:grpSpPr>
                  <p:sp>
                    <p:nvSpPr>
                      <p:cNvPr id="251" name="Google Shape;251;p21"/>
                      <p:cNvSpPr/>
                      <p:nvPr/>
                    </p:nvSpPr>
                    <p:spPr>
                      <a:xfrm>
                        <a:off x="4331510" y="1802756"/>
                        <a:ext cx="129999" cy="80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9999" h="80650" extrusionOk="0">
                            <a:moveTo>
                              <a:pt x="130000" y="64143"/>
                            </a:moveTo>
                            <a:cubicBezTo>
                              <a:pt x="116665" y="84146"/>
                              <a:pt x="104282" y="87003"/>
                              <a:pt x="84280" y="67001"/>
                            </a:cubicBezTo>
                            <a:cubicBezTo>
                              <a:pt x="75707" y="58428"/>
                              <a:pt x="69992" y="47951"/>
                              <a:pt x="64277" y="37473"/>
                            </a:cubicBezTo>
                            <a:cubicBezTo>
                              <a:pt x="55705" y="21281"/>
                              <a:pt x="44275" y="3183"/>
                              <a:pt x="28082" y="326"/>
                            </a:cubicBezTo>
                            <a:cubicBezTo>
                              <a:pt x="17605" y="-1579"/>
                              <a:pt x="7127" y="5088"/>
                              <a:pt x="2365" y="14613"/>
                            </a:cubicBezTo>
                            <a:cubicBezTo>
                              <a:pt x="-2398" y="25091"/>
                              <a:pt x="460" y="38426"/>
                              <a:pt x="7127" y="46998"/>
                            </a:cubicBezTo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52" name="Google Shape;252;p21"/>
                      <p:cNvSpPr/>
                      <p:nvPr/>
                    </p:nvSpPr>
                    <p:spPr>
                      <a:xfrm>
                        <a:off x="4277677" y="1865947"/>
                        <a:ext cx="141922" cy="733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922" h="73342" extrusionOk="0">
                            <a:moveTo>
                              <a:pt x="141923" y="0"/>
                            </a:moveTo>
                            <a:lnTo>
                              <a:pt x="0" y="73342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53" name="Google Shape;253;p21"/>
                    <p:cNvSpPr/>
                    <p:nvPr/>
                  </p:nvSpPr>
                  <p:spPr>
                    <a:xfrm>
                      <a:off x="4413438" y="2045017"/>
                      <a:ext cx="179011" cy="1952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011" h="195262" extrusionOk="0">
                          <a:moveTo>
                            <a:pt x="75694" y="9525"/>
                          </a:moveTo>
                          <a:cubicBezTo>
                            <a:pt x="95697" y="9525"/>
                            <a:pt x="115699" y="17145"/>
                            <a:pt x="133797" y="33338"/>
                          </a:cubicBezTo>
                          <a:cubicBezTo>
                            <a:pt x="170944" y="66675"/>
                            <a:pt x="181422" y="122873"/>
                            <a:pt x="156657" y="158115"/>
                          </a:cubicBezTo>
                          <a:cubicBezTo>
                            <a:pt x="144274" y="176213"/>
                            <a:pt x="124272" y="185738"/>
                            <a:pt x="103317" y="185738"/>
                          </a:cubicBezTo>
                          <a:cubicBezTo>
                            <a:pt x="83314" y="185738"/>
                            <a:pt x="63312" y="178118"/>
                            <a:pt x="45214" y="161925"/>
                          </a:cubicBezTo>
                          <a:cubicBezTo>
                            <a:pt x="8067" y="128588"/>
                            <a:pt x="-2411" y="72390"/>
                            <a:pt x="22354" y="37148"/>
                          </a:cubicBezTo>
                          <a:cubicBezTo>
                            <a:pt x="34737" y="19050"/>
                            <a:pt x="54739" y="9525"/>
                            <a:pt x="75694" y="9525"/>
                          </a:cubicBezTo>
                          <a:moveTo>
                            <a:pt x="75694" y="0"/>
                          </a:moveTo>
                          <a:cubicBezTo>
                            <a:pt x="50929" y="0"/>
                            <a:pt x="29022" y="11430"/>
                            <a:pt x="14734" y="31433"/>
                          </a:cubicBezTo>
                          <a:cubicBezTo>
                            <a:pt x="-11936" y="70485"/>
                            <a:pt x="-1458" y="132398"/>
                            <a:pt x="38547" y="168593"/>
                          </a:cubicBezTo>
                          <a:cubicBezTo>
                            <a:pt x="57597" y="185738"/>
                            <a:pt x="80457" y="195263"/>
                            <a:pt x="103317" y="195263"/>
                          </a:cubicBezTo>
                          <a:cubicBezTo>
                            <a:pt x="128082" y="195263"/>
                            <a:pt x="149989" y="183833"/>
                            <a:pt x="164277" y="163830"/>
                          </a:cubicBezTo>
                          <a:cubicBezTo>
                            <a:pt x="190947" y="124778"/>
                            <a:pt x="180469" y="62865"/>
                            <a:pt x="140464" y="26670"/>
                          </a:cubicBezTo>
                          <a:cubicBezTo>
                            <a:pt x="121414" y="9525"/>
                            <a:pt x="98554" y="0"/>
                            <a:pt x="75694" y="0"/>
                          </a:cubicBezTo>
                          <a:lnTo>
                            <a:pt x="75694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4" name="Google Shape;254;p21"/>
                    <p:cNvSpPr/>
                    <p:nvPr/>
                  </p:nvSpPr>
                  <p:spPr>
                    <a:xfrm>
                      <a:off x="4185790" y="1840229"/>
                      <a:ext cx="179011" cy="1952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011" h="195262" extrusionOk="0">
                          <a:moveTo>
                            <a:pt x="75694" y="8573"/>
                          </a:moveTo>
                          <a:cubicBezTo>
                            <a:pt x="95697" y="8573"/>
                            <a:pt x="115699" y="16193"/>
                            <a:pt x="133797" y="32385"/>
                          </a:cubicBezTo>
                          <a:cubicBezTo>
                            <a:pt x="170944" y="65723"/>
                            <a:pt x="181422" y="121920"/>
                            <a:pt x="156657" y="157163"/>
                          </a:cubicBezTo>
                          <a:cubicBezTo>
                            <a:pt x="144274" y="175260"/>
                            <a:pt x="124272" y="184785"/>
                            <a:pt x="103317" y="184785"/>
                          </a:cubicBezTo>
                          <a:cubicBezTo>
                            <a:pt x="83314" y="184785"/>
                            <a:pt x="63312" y="177165"/>
                            <a:pt x="45214" y="160973"/>
                          </a:cubicBezTo>
                          <a:cubicBezTo>
                            <a:pt x="8067" y="127635"/>
                            <a:pt x="-2411" y="71438"/>
                            <a:pt x="22354" y="36195"/>
                          </a:cubicBezTo>
                          <a:cubicBezTo>
                            <a:pt x="35689" y="18098"/>
                            <a:pt x="54739" y="8573"/>
                            <a:pt x="75694" y="8573"/>
                          </a:cubicBezTo>
                          <a:moveTo>
                            <a:pt x="75694" y="0"/>
                          </a:moveTo>
                          <a:cubicBezTo>
                            <a:pt x="50929" y="0"/>
                            <a:pt x="29022" y="11430"/>
                            <a:pt x="14734" y="31433"/>
                          </a:cubicBezTo>
                          <a:cubicBezTo>
                            <a:pt x="-11936" y="70485"/>
                            <a:pt x="-1458" y="132398"/>
                            <a:pt x="38547" y="168593"/>
                          </a:cubicBezTo>
                          <a:cubicBezTo>
                            <a:pt x="57597" y="185738"/>
                            <a:pt x="80457" y="195263"/>
                            <a:pt x="103317" y="195263"/>
                          </a:cubicBezTo>
                          <a:cubicBezTo>
                            <a:pt x="128082" y="195263"/>
                            <a:pt x="149989" y="183833"/>
                            <a:pt x="164277" y="163830"/>
                          </a:cubicBezTo>
                          <a:cubicBezTo>
                            <a:pt x="190947" y="124778"/>
                            <a:pt x="180469" y="62865"/>
                            <a:pt x="140464" y="26670"/>
                          </a:cubicBezTo>
                          <a:cubicBezTo>
                            <a:pt x="121414" y="8573"/>
                            <a:pt x="98554" y="0"/>
                            <a:pt x="75694" y="0"/>
                          </a:cubicBezTo>
                          <a:lnTo>
                            <a:pt x="75694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5" name="Google Shape;255;p21"/>
                    <p:cNvSpPr/>
                    <p:nvPr/>
                  </p:nvSpPr>
                  <p:spPr>
                    <a:xfrm>
                      <a:off x="4508744" y="1961009"/>
                      <a:ext cx="91974" cy="74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74" h="74061" extrusionOk="0">
                          <a:moveTo>
                            <a:pt x="81353" y="73530"/>
                          </a:moveTo>
                          <a:cubicBezTo>
                            <a:pt x="81353" y="73530"/>
                            <a:pt x="80400" y="73530"/>
                            <a:pt x="79448" y="73530"/>
                          </a:cubicBezTo>
                          <a:cubicBezTo>
                            <a:pt x="60398" y="78293"/>
                            <a:pt x="46110" y="49718"/>
                            <a:pt x="29918" y="40193"/>
                          </a:cubicBezTo>
                          <a:cubicBezTo>
                            <a:pt x="21345" y="35430"/>
                            <a:pt x="11820" y="32573"/>
                            <a:pt x="5153" y="24000"/>
                          </a:cubicBezTo>
                          <a:cubicBezTo>
                            <a:pt x="390" y="18285"/>
                            <a:pt x="-1515" y="10665"/>
                            <a:pt x="1343" y="5903"/>
                          </a:cubicBezTo>
                          <a:cubicBezTo>
                            <a:pt x="4200" y="1140"/>
                            <a:pt x="10868" y="-1717"/>
                            <a:pt x="18488" y="1140"/>
                          </a:cubicBezTo>
                          <a:cubicBezTo>
                            <a:pt x="28013" y="5903"/>
                            <a:pt x="33728" y="17333"/>
                            <a:pt x="41348" y="24953"/>
                          </a:cubicBezTo>
                          <a:cubicBezTo>
                            <a:pt x="51825" y="33525"/>
                            <a:pt x="62303" y="34478"/>
                            <a:pt x="72780" y="35430"/>
                          </a:cubicBezTo>
                          <a:cubicBezTo>
                            <a:pt x="75638" y="35430"/>
                            <a:pt x="79448" y="36383"/>
                            <a:pt x="82305" y="38288"/>
                          </a:cubicBezTo>
                          <a:cubicBezTo>
                            <a:pt x="88973" y="42098"/>
                            <a:pt x="92783" y="49718"/>
                            <a:pt x="91830" y="56385"/>
                          </a:cubicBezTo>
                          <a:cubicBezTo>
                            <a:pt x="91830" y="64005"/>
                            <a:pt x="88020" y="70673"/>
                            <a:pt x="81353" y="7353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56" name="Google Shape;256;p21"/>
                  <p:cNvGrpSpPr/>
                  <p:nvPr/>
                </p:nvGrpSpPr>
                <p:grpSpPr>
                  <a:xfrm flipH="1">
                    <a:off x="8746928" y="4352370"/>
                    <a:ext cx="237953" cy="491619"/>
                    <a:chOff x="7973047" y="1742056"/>
                    <a:chExt cx="208877" cy="431548"/>
                  </a:xfrm>
                </p:grpSpPr>
                <p:sp>
                  <p:nvSpPr>
                    <p:cNvPr id="257" name="Google Shape;257;p21"/>
                    <p:cNvSpPr/>
                    <p:nvPr/>
                  </p:nvSpPr>
                  <p:spPr>
                    <a:xfrm>
                      <a:off x="7973047" y="1742056"/>
                      <a:ext cx="208877" cy="3916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877" h="391616" extrusionOk="0">
                          <a:moveTo>
                            <a:pt x="6045" y="177231"/>
                          </a:moveTo>
                          <a:cubicBezTo>
                            <a:pt x="-5385" y="242954"/>
                            <a:pt x="-4432" y="319154"/>
                            <a:pt x="43193" y="365826"/>
                          </a:cubicBezTo>
                          <a:cubicBezTo>
                            <a:pt x="55575" y="378209"/>
                            <a:pt x="69863" y="387734"/>
                            <a:pt x="87008" y="390591"/>
                          </a:cubicBezTo>
                          <a:cubicBezTo>
                            <a:pt x="111773" y="395354"/>
                            <a:pt x="138443" y="382971"/>
                            <a:pt x="155588" y="364874"/>
                          </a:cubicBezTo>
                          <a:cubicBezTo>
                            <a:pt x="173685" y="346776"/>
                            <a:pt x="184163" y="322011"/>
                            <a:pt x="191783" y="298199"/>
                          </a:cubicBezTo>
                          <a:cubicBezTo>
                            <a:pt x="215595" y="221046"/>
                            <a:pt x="225120" y="67694"/>
                            <a:pt x="147968" y="13401"/>
                          </a:cubicBezTo>
                          <a:cubicBezTo>
                            <a:pt x="58433" y="-48511"/>
                            <a:pt x="15570" y="121034"/>
                            <a:pt x="6045" y="17723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8" name="Google Shape;258;p21"/>
                    <p:cNvSpPr/>
                    <p:nvPr/>
                  </p:nvSpPr>
                  <p:spPr>
                    <a:xfrm>
                      <a:off x="8075294" y="1928812"/>
                      <a:ext cx="1905" cy="2447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5" h="244792" extrusionOk="0">
                          <a:moveTo>
                            <a:pt x="1905" y="0"/>
                          </a:moveTo>
                          <a:lnTo>
                            <a:pt x="1905" y="244792"/>
                          </a:lnTo>
                          <a:lnTo>
                            <a:pt x="0" y="244792"/>
                          </a:ln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9" name="Google Shape;259;p21"/>
                    <p:cNvSpPr/>
                    <p:nvPr/>
                  </p:nvSpPr>
                  <p:spPr>
                    <a:xfrm>
                      <a:off x="7984807" y="1865947"/>
                      <a:ext cx="196215" cy="1678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215" h="167801" extrusionOk="0">
                          <a:moveTo>
                            <a:pt x="0" y="25717"/>
                          </a:moveTo>
                          <a:cubicBezTo>
                            <a:pt x="0" y="25717"/>
                            <a:pt x="92393" y="173355"/>
                            <a:pt x="92393" y="167640"/>
                          </a:cubicBezTo>
                          <a:cubicBezTo>
                            <a:pt x="92393" y="161925"/>
                            <a:pt x="196215" y="0"/>
                            <a:pt x="196215" y="0"/>
                          </a:cubicBez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0" name="Google Shape;260;p21"/>
                    <p:cNvSpPr/>
                    <p:nvPr/>
                  </p:nvSpPr>
                  <p:spPr>
                    <a:xfrm>
                      <a:off x="8127682" y="1787842"/>
                      <a:ext cx="22964" cy="16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64" h="161925" extrusionOk="0">
                          <a:moveTo>
                            <a:pt x="22860" y="0"/>
                          </a:moveTo>
                          <a:cubicBezTo>
                            <a:pt x="24765" y="2858"/>
                            <a:pt x="0" y="161925"/>
                            <a:pt x="0" y="161925"/>
                          </a:cubicBez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61" name="Google Shape;261;p21"/>
                  <p:cNvGrpSpPr/>
                  <p:nvPr/>
                </p:nvGrpSpPr>
                <p:grpSpPr>
                  <a:xfrm flipH="1">
                    <a:off x="8483932" y="4807532"/>
                    <a:ext cx="149335" cy="331154"/>
                    <a:chOff x="8138895" y="2678251"/>
                    <a:chExt cx="131088" cy="290690"/>
                  </a:xfrm>
                </p:grpSpPr>
                <p:sp>
                  <p:nvSpPr>
                    <p:cNvPr id="262" name="Google Shape;262;p21"/>
                    <p:cNvSpPr/>
                    <p:nvPr/>
                  </p:nvSpPr>
                  <p:spPr>
                    <a:xfrm>
                      <a:off x="8138895" y="2678251"/>
                      <a:ext cx="131088" cy="2455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088" h="245573" extrusionOk="0">
                          <a:moveTo>
                            <a:pt x="4027" y="111620"/>
                          </a:moveTo>
                          <a:cubicBezTo>
                            <a:pt x="-3593" y="152578"/>
                            <a:pt x="-2641" y="200203"/>
                            <a:pt x="26887" y="229731"/>
                          </a:cubicBezTo>
                          <a:cubicBezTo>
                            <a:pt x="34507" y="237351"/>
                            <a:pt x="44032" y="243066"/>
                            <a:pt x="54509" y="244970"/>
                          </a:cubicBezTo>
                          <a:cubicBezTo>
                            <a:pt x="70702" y="247828"/>
                            <a:pt x="86894" y="240208"/>
                            <a:pt x="97372" y="228778"/>
                          </a:cubicBezTo>
                          <a:cubicBezTo>
                            <a:pt x="108802" y="217348"/>
                            <a:pt x="115469" y="202108"/>
                            <a:pt x="120232" y="186868"/>
                          </a:cubicBezTo>
                          <a:cubicBezTo>
                            <a:pt x="135472" y="138291"/>
                            <a:pt x="141187" y="42088"/>
                            <a:pt x="92609" y="7798"/>
                          </a:cubicBezTo>
                          <a:cubicBezTo>
                            <a:pt x="36412" y="-29349"/>
                            <a:pt x="9742" y="76378"/>
                            <a:pt x="4027" y="11162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" name="Google Shape;263;p21"/>
                    <p:cNvSpPr/>
                    <p:nvPr/>
                  </p:nvSpPr>
                  <p:spPr>
                    <a:xfrm>
                      <a:off x="8187690" y="2793682"/>
                      <a:ext cx="9525" cy="1752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175259" extrusionOk="0">
                          <a:moveTo>
                            <a:pt x="0" y="0"/>
                          </a:moveTo>
                          <a:lnTo>
                            <a:pt x="0" y="17526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" name="Google Shape;264;p21"/>
                    <p:cNvSpPr/>
                    <p:nvPr/>
                  </p:nvSpPr>
                  <p:spPr>
                    <a:xfrm>
                      <a:off x="8187690" y="2764155"/>
                      <a:ext cx="80009" cy="11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009" h="117157" extrusionOk="0">
                          <a:moveTo>
                            <a:pt x="80010" y="0"/>
                          </a:moveTo>
                          <a:lnTo>
                            <a:pt x="0" y="11715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" name="Google Shape;265;p21"/>
                    <p:cNvSpPr/>
                    <p:nvPr/>
                  </p:nvSpPr>
                  <p:spPr>
                    <a:xfrm>
                      <a:off x="8227695" y="2687002"/>
                      <a:ext cx="2857" cy="135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7" h="135255" extrusionOk="0">
                          <a:moveTo>
                            <a:pt x="2858" y="0"/>
                          </a:moveTo>
                          <a:lnTo>
                            <a:pt x="0" y="135255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66" name="Google Shape;266;p21"/>
                  <p:cNvGrpSpPr/>
                  <p:nvPr/>
                </p:nvGrpSpPr>
                <p:grpSpPr>
                  <a:xfrm flipH="1">
                    <a:off x="7512374" y="4756506"/>
                    <a:ext cx="198792" cy="433208"/>
                    <a:chOff x="7222549" y="1239928"/>
                    <a:chExt cx="174501" cy="380274"/>
                  </a:xfrm>
                </p:grpSpPr>
                <p:sp>
                  <p:nvSpPr>
                    <p:cNvPr id="267" name="Google Shape;267;p21"/>
                    <p:cNvSpPr/>
                    <p:nvPr/>
                  </p:nvSpPr>
                  <p:spPr>
                    <a:xfrm>
                      <a:off x="7222549" y="1239928"/>
                      <a:ext cx="174501" cy="3277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501" h="327719" extrusionOk="0">
                          <a:moveTo>
                            <a:pt x="5020" y="148816"/>
                          </a:moveTo>
                          <a:cubicBezTo>
                            <a:pt x="-4505" y="204061"/>
                            <a:pt x="-3552" y="267879"/>
                            <a:pt x="35500" y="306931"/>
                          </a:cubicBezTo>
                          <a:cubicBezTo>
                            <a:pt x="45978" y="316456"/>
                            <a:pt x="58360" y="325029"/>
                            <a:pt x="71695" y="326934"/>
                          </a:cubicBezTo>
                          <a:cubicBezTo>
                            <a:pt x="92650" y="330744"/>
                            <a:pt x="114558" y="320266"/>
                            <a:pt x="129798" y="305026"/>
                          </a:cubicBezTo>
                          <a:cubicBezTo>
                            <a:pt x="145038" y="289786"/>
                            <a:pt x="153610" y="269784"/>
                            <a:pt x="160278" y="248829"/>
                          </a:cubicBezTo>
                          <a:cubicBezTo>
                            <a:pt x="180280" y="184059"/>
                            <a:pt x="187900" y="55471"/>
                            <a:pt x="123130" y="10704"/>
                          </a:cubicBezTo>
                          <a:cubicBezTo>
                            <a:pt x="49788" y="-39779"/>
                            <a:pt x="13593" y="102144"/>
                            <a:pt x="5020" y="148816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8" name="Google Shape;268;p21"/>
                    <p:cNvSpPr/>
                    <p:nvPr/>
                  </p:nvSpPr>
                  <p:spPr>
                    <a:xfrm>
                      <a:off x="7310437" y="1346835"/>
                      <a:ext cx="9525" cy="2733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273367" extrusionOk="0">
                          <a:moveTo>
                            <a:pt x="0" y="0"/>
                          </a:moveTo>
                          <a:lnTo>
                            <a:pt x="0" y="273368"/>
                          </a:lnTo>
                        </a:path>
                      </a:pathLst>
                    </a:custGeom>
                    <a:noFill/>
                    <a:ln w="9900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9" name="Google Shape;269;p21"/>
                    <p:cNvSpPr/>
                    <p:nvPr/>
                  </p:nvSpPr>
                  <p:spPr>
                    <a:xfrm>
                      <a:off x="7222807" y="1368742"/>
                      <a:ext cx="87629" cy="1514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629" h="151447" extrusionOk="0">
                          <a:moveTo>
                            <a:pt x="0" y="0"/>
                          </a:moveTo>
                          <a:lnTo>
                            <a:pt x="87630" y="151447"/>
                          </a:lnTo>
                        </a:path>
                      </a:pathLst>
                    </a:custGeom>
                    <a:noFill/>
                    <a:ln w="9900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0" name="Google Shape;270;p21"/>
                    <p:cNvSpPr/>
                    <p:nvPr/>
                  </p:nvSpPr>
                  <p:spPr>
                    <a:xfrm>
                      <a:off x="7310437" y="1343977"/>
                      <a:ext cx="83819" cy="132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819" h="132397" extrusionOk="0">
                          <a:moveTo>
                            <a:pt x="83820" y="0"/>
                          </a:moveTo>
                          <a:cubicBezTo>
                            <a:pt x="83820" y="953"/>
                            <a:pt x="0" y="132398"/>
                            <a:pt x="0" y="132398"/>
                          </a:cubicBezTo>
                        </a:path>
                      </a:pathLst>
                    </a:custGeom>
                    <a:noFill/>
                    <a:ln w="9900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271" name="Google Shape;271;p21"/>
            <p:cNvGrpSpPr/>
            <p:nvPr/>
          </p:nvGrpSpPr>
          <p:grpSpPr>
            <a:xfrm>
              <a:off x="-653790" y="3514154"/>
              <a:ext cx="3025890" cy="2849432"/>
              <a:chOff x="-653790" y="3514154"/>
              <a:chExt cx="3025890" cy="2849432"/>
            </a:xfrm>
          </p:grpSpPr>
          <p:sp>
            <p:nvSpPr>
              <p:cNvPr id="272" name="Google Shape;272;p21"/>
              <p:cNvSpPr/>
              <p:nvPr/>
            </p:nvSpPr>
            <p:spPr>
              <a:xfrm rot="9613049">
                <a:off x="-294502" y="3903169"/>
                <a:ext cx="2015770" cy="2183735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3" name="Google Shape;273;p21"/>
              <p:cNvGrpSpPr/>
              <p:nvPr/>
            </p:nvGrpSpPr>
            <p:grpSpPr>
              <a:xfrm>
                <a:off x="-653790" y="3514154"/>
                <a:ext cx="3025890" cy="2179887"/>
                <a:chOff x="-653790" y="3514154"/>
                <a:chExt cx="3025890" cy="2179887"/>
              </a:xfrm>
            </p:grpSpPr>
            <p:sp>
              <p:nvSpPr>
                <p:cNvPr id="274" name="Google Shape;274;p21"/>
                <p:cNvSpPr/>
                <p:nvPr/>
              </p:nvSpPr>
              <p:spPr>
                <a:xfrm rot="1765984">
                  <a:off x="-653428" y="4206074"/>
                  <a:ext cx="3025164" cy="796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617" h="698541" extrusionOk="0">
                      <a:moveTo>
                        <a:pt x="0" y="0"/>
                      </a:moveTo>
                      <a:lnTo>
                        <a:pt x="992505" y="379095"/>
                      </a:lnTo>
                      <a:cubicBezTo>
                        <a:pt x="1011555" y="385763"/>
                        <a:pt x="1028700" y="396240"/>
                        <a:pt x="1042988" y="409575"/>
                      </a:cubicBezTo>
                      <a:lnTo>
                        <a:pt x="1210628" y="558165"/>
                      </a:lnTo>
                      <a:cubicBezTo>
                        <a:pt x="1257300" y="599122"/>
                        <a:pt x="1313498" y="627697"/>
                        <a:pt x="1374457" y="639128"/>
                      </a:cubicBezTo>
                      <a:lnTo>
                        <a:pt x="1641157" y="691515"/>
                      </a:lnTo>
                      <a:cubicBezTo>
                        <a:pt x="1777365" y="718185"/>
                        <a:pt x="1916430" y="667703"/>
                        <a:pt x="2004060" y="561022"/>
                      </a:cubicBezTo>
                      <a:lnTo>
                        <a:pt x="2004060" y="561022"/>
                      </a:lnTo>
                      <a:cubicBezTo>
                        <a:pt x="2053590" y="501015"/>
                        <a:pt x="2123123" y="460057"/>
                        <a:pt x="2199323" y="447675"/>
                      </a:cubicBezTo>
                      <a:lnTo>
                        <a:pt x="2654618" y="37338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5" name="Google Shape;275;p21"/>
                <p:cNvGrpSpPr/>
                <p:nvPr/>
              </p:nvGrpSpPr>
              <p:grpSpPr>
                <a:xfrm>
                  <a:off x="177681" y="4070750"/>
                  <a:ext cx="1460625" cy="1148152"/>
                  <a:chOff x="177681" y="4070750"/>
                  <a:chExt cx="1460625" cy="1148152"/>
                </a:xfrm>
              </p:grpSpPr>
              <p:grpSp>
                <p:nvGrpSpPr>
                  <p:cNvPr id="276" name="Google Shape;276;p21"/>
                  <p:cNvGrpSpPr/>
                  <p:nvPr/>
                </p:nvGrpSpPr>
                <p:grpSpPr>
                  <a:xfrm flipH="1">
                    <a:off x="423501" y="4604097"/>
                    <a:ext cx="871291" cy="508031"/>
                    <a:chOff x="7047547" y="4061275"/>
                    <a:chExt cx="764827" cy="445954"/>
                  </a:xfrm>
                </p:grpSpPr>
                <p:sp>
                  <p:nvSpPr>
                    <p:cNvPr id="277" name="Google Shape;277;p21"/>
                    <p:cNvSpPr/>
                    <p:nvPr/>
                  </p:nvSpPr>
                  <p:spPr>
                    <a:xfrm>
                      <a:off x="7309221" y="4257692"/>
                      <a:ext cx="83548" cy="249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548" h="249537" extrusionOk="0">
                          <a:moveTo>
                            <a:pt x="27886" y="935"/>
                          </a:moveTo>
                          <a:cubicBezTo>
                            <a:pt x="21218" y="-2875"/>
                            <a:pt x="14551" y="5698"/>
                            <a:pt x="11693" y="13317"/>
                          </a:cubicBezTo>
                          <a:cubicBezTo>
                            <a:pt x="1216" y="40940"/>
                            <a:pt x="-5452" y="72373"/>
                            <a:pt x="5978" y="99995"/>
                          </a:cubicBezTo>
                          <a:cubicBezTo>
                            <a:pt x="12646" y="116188"/>
                            <a:pt x="25981" y="132380"/>
                            <a:pt x="22171" y="149525"/>
                          </a:cubicBezTo>
                          <a:cubicBezTo>
                            <a:pt x="21218" y="153335"/>
                            <a:pt x="19313" y="156192"/>
                            <a:pt x="19313" y="160002"/>
                          </a:cubicBezTo>
                          <a:cubicBezTo>
                            <a:pt x="18361" y="167623"/>
                            <a:pt x="22171" y="175242"/>
                            <a:pt x="25028" y="182863"/>
                          </a:cubicBezTo>
                          <a:cubicBezTo>
                            <a:pt x="32648" y="203817"/>
                            <a:pt x="30743" y="227630"/>
                            <a:pt x="28838" y="249538"/>
                          </a:cubicBezTo>
                          <a:lnTo>
                            <a:pt x="27886" y="249538"/>
                          </a:lnTo>
                          <a:lnTo>
                            <a:pt x="60271" y="249538"/>
                          </a:lnTo>
                          <a:lnTo>
                            <a:pt x="61223" y="151430"/>
                          </a:lnTo>
                          <a:cubicBezTo>
                            <a:pt x="88846" y="119998"/>
                            <a:pt x="89798" y="66657"/>
                            <a:pt x="69796" y="29510"/>
                          </a:cubicBezTo>
                          <a:cubicBezTo>
                            <a:pt x="66938" y="24748"/>
                            <a:pt x="64081" y="19032"/>
                            <a:pt x="59318" y="15223"/>
                          </a:cubicBezTo>
                          <a:cubicBezTo>
                            <a:pt x="51698" y="4745"/>
                            <a:pt x="40268" y="-18"/>
                            <a:pt x="27886" y="935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8" name="Google Shape;278;p21"/>
                    <p:cNvSpPr/>
                    <p:nvPr/>
                  </p:nvSpPr>
                  <p:spPr>
                    <a:xfrm>
                      <a:off x="7574016" y="4251024"/>
                      <a:ext cx="83548" cy="249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548" h="249537" extrusionOk="0">
                          <a:moveTo>
                            <a:pt x="27886" y="935"/>
                          </a:moveTo>
                          <a:cubicBezTo>
                            <a:pt x="21218" y="-2875"/>
                            <a:pt x="14551" y="5698"/>
                            <a:pt x="11693" y="13318"/>
                          </a:cubicBezTo>
                          <a:cubicBezTo>
                            <a:pt x="1216" y="40940"/>
                            <a:pt x="-5452" y="72373"/>
                            <a:pt x="5978" y="99995"/>
                          </a:cubicBezTo>
                          <a:cubicBezTo>
                            <a:pt x="12646" y="116188"/>
                            <a:pt x="25981" y="132380"/>
                            <a:pt x="22171" y="149525"/>
                          </a:cubicBezTo>
                          <a:cubicBezTo>
                            <a:pt x="21218" y="153335"/>
                            <a:pt x="19314" y="156193"/>
                            <a:pt x="19314" y="160003"/>
                          </a:cubicBezTo>
                          <a:cubicBezTo>
                            <a:pt x="18361" y="167623"/>
                            <a:pt x="22171" y="175243"/>
                            <a:pt x="25028" y="182863"/>
                          </a:cubicBezTo>
                          <a:cubicBezTo>
                            <a:pt x="32648" y="203818"/>
                            <a:pt x="30743" y="227630"/>
                            <a:pt x="28839" y="249538"/>
                          </a:cubicBezTo>
                          <a:lnTo>
                            <a:pt x="27886" y="249538"/>
                          </a:lnTo>
                          <a:lnTo>
                            <a:pt x="60271" y="249538"/>
                          </a:lnTo>
                          <a:lnTo>
                            <a:pt x="61223" y="151430"/>
                          </a:lnTo>
                          <a:cubicBezTo>
                            <a:pt x="88846" y="119998"/>
                            <a:pt x="89798" y="66657"/>
                            <a:pt x="69796" y="29510"/>
                          </a:cubicBezTo>
                          <a:cubicBezTo>
                            <a:pt x="66939" y="24748"/>
                            <a:pt x="64081" y="19032"/>
                            <a:pt x="59318" y="15223"/>
                          </a:cubicBezTo>
                          <a:cubicBezTo>
                            <a:pt x="51698" y="4745"/>
                            <a:pt x="40268" y="-18"/>
                            <a:pt x="27886" y="935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9" name="Google Shape;279;p21"/>
                    <p:cNvSpPr/>
                    <p:nvPr/>
                  </p:nvSpPr>
                  <p:spPr>
                    <a:xfrm>
                      <a:off x="7206165" y="4062227"/>
                      <a:ext cx="482254" cy="319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254" h="319836" extrusionOk="0">
                          <a:moveTo>
                            <a:pt x="462412" y="217355"/>
                          </a:moveTo>
                          <a:cubicBezTo>
                            <a:pt x="463365" y="237357"/>
                            <a:pt x="469080" y="256407"/>
                            <a:pt x="477652" y="273552"/>
                          </a:cubicBezTo>
                          <a:lnTo>
                            <a:pt x="421455" y="273552"/>
                          </a:lnTo>
                          <a:cubicBezTo>
                            <a:pt x="395737" y="287840"/>
                            <a:pt x="366210" y="299270"/>
                            <a:pt x="338587" y="308795"/>
                          </a:cubicBezTo>
                          <a:cubicBezTo>
                            <a:pt x="310965" y="318320"/>
                            <a:pt x="281437" y="323082"/>
                            <a:pt x="253815" y="317367"/>
                          </a:cubicBezTo>
                          <a:cubicBezTo>
                            <a:pt x="235717" y="313557"/>
                            <a:pt x="218572" y="305937"/>
                            <a:pt x="202380" y="298317"/>
                          </a:cubicBezTo>
                          <a:cubicBezTo>
                            <a:pt x="189997" y="292602"/>
                            <a:pt x="177615" y="286887"/>
                            <a:pt x="165232" y="282125"/>
                          </a:cubicBezTo>
                          <a:cubicBezTo>
                            <a:pt x="146182" y="291650"/>
                            <a:pt x="126180" y="302127"/>
                            <a:pt x="105225" y="303080"/>
                          </a:cubicBezTo>
                          <a:cubicBezTo>
                            <a:pt x="85222" y="304032"/>
                            <a:pt x="63315" y="296412"/>
                            <a:pt x="50932" y="279267"/>
                          </a:cubicBezTo>
                          <a:cubicBezTo>
                            <a:pt x="40455" y="264027"/>
                            <a:pt x="450" y="226880"/>
                            <a:pt x="450" y="208782"/>
                          </a:cubicBezTo>
                          <a:cubicBezTo>
                            <a:pt x="-1455" y="158300"/>
                            <a:pt x="3307" y="88767"/>
                            <a:pt x="3307" y="88767"/>
                          </a:cubicBezTo>
                          <a:cubicBezTo>
                            <a:pt x="9975" y="97340"/>
                            <a:pt x="49980" y="85910"/>
                            <a:pt x="69030" y="44000"/>
                          </a:cubicBezTo>
                          <a:cubicBezTo>
                            <a:pt x="76650" y="26855"/>
                            <a:pt x="92842" y="14472"/>
                            <a:pt x="109035" y="5900"/>
                          </a:cubicBezTo>
                          <a:cubicBezTo>
                            <a:pt x="115702" y="2090"/>
                            <a:pt x="123322" y="-768"/>
                            <a:pt x="130942" y="185"/>
                          </a:cubicBezTo>
                          <a:cubicBezTo>
                            <a:pt x="139515" y="1137"/>
                            <a:pt x="146182" y="6852"/>
                            <a:pt x="153802" y="12567"/>
                          </a:cubicBezTo>
                          <a:cubicBezTo>
                            <a:pt x="187140" y="36380"/>
                            <a:pt x="227145" y="49715"/>
                            <a:pt x="267150" y="52572"/>
                          </a:cubicBezTo>
                          <a:cubicBezTo>
                            <a:pt x="268102" y="52572"/>
                            <a:pt x="268102" y="52572"/>
                            <a:pt x="269055" y="52572"/>
                          </a:cubicBezTo>
                          <a:cubicBezTo>
                            <a:pt x="310012" y="55430"/>
                            <a:pt x="350970" y="48762"/>
                            <a:pt x="390975" y="38285"/>
                          </a:cubicBezTo>
                          <a:cubicBezTo>
                            <a:pt x="403357" y="34475"/>
                            <a:pt x="415740" y="30665"/>
                            <a:pt x="428122" y="29712"/>
                          </a:cubicBezTo>
                          <a:cubicBezTo>
                            <a:pt x="440505" y="28760"/>
                            <a:pt x="454792" y="31617"/>
                            <a:pt x="464317" y="41142"/>
                          </a:cubicBezTo>
                          <a:cubicBezTo>
                            <a:pt x="470032" y="45905"/>
                            <a:pt x="472890" y="52572"/>
                            <a:pt x="475747" y="59240"/>
                          </a:cubicBezTo>
                          <a:cubicBezTo>
                            <a:pt x="486225" y="84005"/>
                            <a:pt x="482415" y="112580"/>
                            <a:pt x="475747" y="139250"/>
                          </a:cubicBezTo>
                          <a:cubicBezTo>
                            <a:pt x="470032" y="164015"/>
                            <a:pt x="461460" y="190685"/>
                            <a:pt x="462412" y="21735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0" name="Google Shape;280;p21"/>
                    <p:cNvSpPr/>
                    <p:nvPr/>
                  </p:nvSpPr>
                  <p:spPr>
                    <a:xfrm>
                      <a:off x="7513319" y="4090987"/>
                      <a:ext cx="128029" cy="93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029" h="93103" extrusionOk="0">
                          <a:moveTo>
                            <a:pt x="6668" y="24765"/>
                          </a:moveTo>
                          <a:cubicBezTo>
                            <a:pt x="4763" y="28575"/>
                            <a:pt x="3810" y="33338"/>
                            <a:pt x="2858" y="38100"/>
                          </a:cubicBezTo>
                          <a:cubicBezTo>
                            <a:pt x="953" y="44768"/>
                            <a:pt x="0" y="52388"/>
                            <a:pt x="0" y="59055"/>
                          </a:cubicBezTo>
                          <a:cubicBezTo>
                            <a:pt x="0" y="71438"/>
                            <a:pt x="7620" y="88582"/>
                            <a:pt x="20955" y="92393"/>
                          </a:cubicBezTo>
                          <a:cubicBezTo>
                            <a:pt x="32385" y="96203"/>
                            <a:pt x="43815" y="83820"/>
                            <a:pt x="50483" y="76200"/>
                          </a:cubicBezTo>
                          <a:cubicBezTo>
                            <a:pt x="60008" y="66675"/>
                            <a:pt x="69533" y="58103"/>
                            <a:pt x="81915" y="52388"/>
                          </a:cubicBezTo>
                          <a:cubicBezTo>
                            <a:pt x="92393" y="46672"/>
                            <a:pt x="105728" y="45720"/>
                            <a:pt x="115253" y="38100"/>
                          </a:cubicBezTo>
                          <a:cubicBezTo>
                            <a:pt x="121920" y="32385"/>
                            <a:pt x="126683" y="24765"/>
                            <a:pt x="127635" y="15240"/>
                          </a:cubicBezTo>
                          <a:cubicBezTo>
                            <a:pt x="128588" y="9525"/>
                            <a:pt x="127635" y="4763"/>
                            <a:pt x="126683" y="0"/>
                          </a:cubicBezTo>
                          <a:cubicBezTo>
                            <a:pt x="123825" y="0"/>
                            <a:pt x="120968" y="0"/>
                            <a:pt x="118110" y="0"/>
                          </a:cubicBezTo>
                          <a:cubicBezTo>
                            <a:pt x="104775" y="953"/>
                            <a:pt x="91440" y="4763"/>
                            <a:pt x="78105" y="8572"/>
                          </a:cubicBezTo>
                          <a:cubicBezTo>
                            <a:pt x="55245" y="14288"/>
                            <a:pt x="32385" y="19050"/>
                            <a:pt x="8573" y="21907"/>
                          </a:cubicBezTo>
                          <a:cubicBezTo>
                            <a:pt x="7620" y="21907"/>
                            <a:pt x="7620" y="23813"/>
                            <a:pt x="6668" y="2476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1" name="Google Shape;281;p21"/>
                    <p:cNvSpPr/>
                    <p:nvPr/>
                  </p:nvSpPr>
                  <p:spPr>
                    <a:xfrm>
                      <a:off x="7254929" y="4257692"/>
                      <a:ext cx="83548" cy="249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548" h="249537" extrusionOk="0">
                          <a:moveTo>
                            <a:pt x="27886" y="935"/>
                          </a:moveTo>
                          <a:cubicBezTo>
                            <a:pt x="21218" y="-2875"/>
                            <a:pt x="14551" y="5698"/>
                            <a:pt x="11693" y="13317"/>
                          </a:cubicBezTo>
                          <a:cubicBezTo>
                            <a:pt x="1216" y="40940"/>
                            <a:pt x="-5452" y="72373"/>
                            <a:pt x="5978" y="99995"/>
                          </a:cubicBezTo>
                          <a:cubicBezTo>
                            <a:pt x="12646" y="116188"/>
                            <a:pt x="25981" y="132380"/>
                            <a:pt x="22171" y="149525"/>
                          </a:cubicBezTo>
                          <a:cubicBezTo>
                            <a:pt x="21218" y="153335"/>
                            <a:pt x="19314" y="156192"/>
                            <a:pt x="19314" y="160002"/>
                          </a:cubicBezTo>
                          <a:cubicBezTo>
                            <a:pt x="18361" y="167623"/>
                            <a:pt x="22171" y="175242"/>
                            <a:pt x="25028" y="182863"/>
                          </a:cubicBezTo>
                          <a:cubicBezTo>
                            <a:pt x="32648" y="203817"/>
                            <a:pt x="30743" y="227630"/>
                            <a:pt x="28839" y="249538"/>
                          </a:cubicBezTo>
                          <a:lnTo>
                            <a:pt x="27886" y="249538"/>
                          </a:lnTo>
                          <a:lnTo>
                            <a:pt x="60271" y="249538"/>
                          </a:lnTo>
                          <a:lnTo>
                            <a:pt x="61223" y="151430"/>
                          </a:lnTo>
                          <a:cubicBezTo>
                            <a:pt x="88846" y="119998"/>
                            <a:pt x="89798" y="66657"/>
                            <a:pt x="69796" y="29510"/>
                          </a:cubicBezTo>
                          <a:cubicBezTo>
                            <a:pt x="66939" y="24748"/>
                            <a:pt x="64081" y="19032"/>
                            <a:pt x="59318" y="15223"/>
                          </a:cubicBezTo>
                          <a:cubicBezTo>
                            <a:pt x="51698" y="4745"/>
                            <a:pt x="41221" y="-18"/>
                            <a:pt x="27886" y="9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2" name="Google Shape;282;p21"/>
                    <p:cNvSpPr/>
                    <p:nvPr/>
                  </p:nvSpPr>
                  <p:spPr>
                    <a:xfrm>
                      <a:off x="7575009" y="4159567"/>
                      <a:ext cx="143433" cy="3438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33" h="343852" extrusionOk="0">
                          <a:moveTo>
                            <a:pt x="55468" y="0"/>
                          </a:moveTo>
                          <a:cubicBezTo>
                            <a:pt x="34513" y="8572"/>
                            <a:pt x="18321" y="26670"/>
                            <a:pt x="9748" y="47625"/>
                          </a:cubicBezTo>
                          <a:cubicBezTo>
                            <a:pt x="1175" y="68580"/>
                            <a:pt x="-729" y="91440"/>
                            <a:pt x="223" y="114300"/>
                          </a:cubicBezTo>
                          <a:cubicBezTo>
                            <a:pt x="1175" y="126682"/>
                            <a:pt x="3080" y="138113"/>
                            <a:pt x="8796" y="149542"/>
                          </a:cubicBezTo>
                          <a:cubicBezTo>
                            <a:pt x="23083" y="176213"/>
                            <a:pt x="59278" y="190500"/>
                            <a:pt x="61183" y="220980"/>
                          </a:cubicBezTo>
                          <a:cubicBezTo>
                            <a:pt x="61183" y="225742"/>
                            <a:pt x="61183" y="231457"/>
                            <a:pt x="64040" y="235267"/>
                          </a:cubicBezTo>
                          <a:cubicBezTo>
                            <a:pt x="67850" y="240982"/>
                            <a:pt x="74518" y="241935"/>
                            <a:pt x="80233" y="244792"/>
                          </a:cubicBezTo>
                          <a:cubicBezTo>
                            <a:pt x="89758" y="250507"/>
                            <a:pt x="91663" y="262890"/>
                            <a:pt x="93568" y="274320"/>
                          </a:cubicBezTo>
                          <a:cubicBezTo>
                            <a:pt x="96425" y="297180"/>
                            <a:pt x="99283" y="320992"/>
                            <a:pt x="101188" y="343852"/>
                          </a:cubicBezTo>
                          <a:lnTo>
                            <a:pt x="131668" y="343852"/>
                          </a:lnTo>
                          <a:cubicBezTo>
                            <a:pt x="129763" y="316230"/>
                            <a:pt x="127858" y="283845"/>
                            <a:pt x="134525" y="257175"/>
                          </a:cubicBezTo>
                          <a:cubicBezTo>
                            <a:pt x="138335" y="241935"/>
                            <a:pt x="145003" y="226695"/>
                            <a:pt x="143098" y="211455"/>
                          </a:cubicBezTo>
                          <a:cubicBezTo>
                            <a:pt x="142146" y="198120"/>
                            <a:pt x="135478" y="186690"/>
                            <a:pt x="134525" y="173355"/>
                          </a:cubicBezTo>
                          <a:cubicBezTo>
                            <a:pt x="133573" y="160020"/>
                            <a:pt x="138335" y="146685"/>
                            <a:pt x="140240" y="133350"/>
                          </a:cubicBezTo>
                          <a:cubicBezTo>
                            <a:pt x="145003" y="105727"/>
                            <a:pt x="139288" y="75247"/>
                            <a:pt x="123096" y="52388"/>
                          </a:cubicBezTo>
                          <a:cubicBezTo>
                            <a:pt x="106903" y="27622"/>
                            <a:pt x="83090" y="5715"/>
                            <a:pt x="55468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3" name="Google Shape;283;p21"/>
                    <p:cNvSpPr/>
                    <p:nvPr/>
                  </p:nvSpPr>
                  <p:spPr>
                    <a:xfrm>
                      <a:off x="7650480" y="4109084"/>
                      <a:ext cx="126682" cy="26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682" h="266700" extrusionOk="0">
                          <a:moveTo>
                            <a:pt x="0" y="0"/>
                          </a:moveTo>
                          <a:cubicBezTo>
                            <a:pt x="27622" y="0"/>
                            <a:pt x="57150" y="6668"/>
                            <a:pt x="77152" y="25718"/>
                          </a:cubicBezTo>
                          <a:cubicBezTo>
                            <a:pt x="100965" y="48578"/>
                            <a:pt x="107632" y="82868"/>
                            <a:pt x="111442" y="115253"/>
                          </a:cubicBezTo>
                          <a:cubicBezTo>
                            <a:pt x="119063" y="165735"/>
                            <a:pt x="123825" y="216218"/>
                            <a:pt x="126682" y="266700"/>
                          </a:cubicBezTo>
                        </a:path>
                      </a:pathLst>
                    </a:custGeom>
                    <a:noFill/>
                    <a:ln w="12825" cap="rnd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4" name="Google Shape;284;p21"/>
                    <p:cNvSpPr/>
                    <p:nvPr/>
                  </p:nvSpPr>
                  <p:spPr>
                    <a:xfrm>
                      <a:off x="7257097" y="4061275"/>
                      <a:ext cx="245286" cy="2168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286" h="216878" extrusionOk="0">
                          <a:moveTo>
                            <a:pt x="213360" y="102102"/>
                          </a:moveTo>
                          <a:cubicBezTo>
                            <a:pt x="219075" y="101150"/>
                            <a:pt x="225743" y="104960"/>
                            <a:pt x="231458" y="104960"/>
                          </a:cubicBezTo>
                          <a:cubicBezTo>
                            <a:pt x="243840" y="104007"/>
                            <a:pt x="248603" y="86862"/>
                            <a:pt x="242888" y="75432"/>
                          </a:cubicBezTo>
                          <a:cubicBezTo>
                            <a:pt x="238125" y="66860"/>
                            <a:pt x="230505" y="60192"/>
                            <a:pt x="223838" y="52572"/>
                          </a:cubicBezTo>
                          <a:cubicBezTo>
                            <a:pt x="180975" y="49715"/>
                            <a:pt x="139065" y="36380"/>
                            <a:pt x="103822" y="12567"/>
                          </a:cubicBezTo>
                          <a:cubicBezTo>
                            <a:pt x="96203" y="7805"/>
                            <a:pt x="88583" y="2090"/>
                            <a:pt x="80010" y="185"/>
                          </a:cubicBezTo>
                          <a:cubicBezTo>
                            <a:pt x="72390" y="-768"/>
                            <a:pt x="63818" y="2090"/>
                            <a:pt x="56197" y="5900"/>
                          </a:cubicBezTo>
                          <a:cubicBezTo>
                            <a:pt x="39053" y="14472"/>
                            <a:pt x="23813" y="27807"/>
                            <a:pt x="13335" y="44000"/>
                          </a:cubicBezTo>
                          <a:cubicBezTo>
                            <a:pt x="7620" y="52572"/>
                            <a:pt x="3810" y="61145"/>
                            <a:pt x="0" y="69717"/>
                          </a:cubicBezTo>
                          <a:cubicBezTo>
                            <a:pt x="1905" y="81147"/>
                            <a:pt x="5715" y="92577"/>
                            <a:pt x="14288" y="101150"/>
                          </a:cubicBezTo>
                          <a:cubicBezTo>
                            <a:pt x="24765" y="111627"/>
                            <a:pt x="40958" y="116390"/>
                            <a:pt x="52388" y="126867"/>
                          </a:cubicBezTo>
                          <a:cubicBezTo>
                            <a:pt x="58103" y="132582"/>
                            <a:pt x="62865" y="140202"/>
                            <a:pt x="64770" y="147822"/>
                          </a:cubicBezTo>
                          <a:cubicBezTo>
                            <a:pt x="66675" y="158300"/>
                            <a:pt x="64770" y="167825"/>
                            <a:pt x="64770" y="178302"/>
                          </a:cubicBezTo>
                          <a:cubicBezTo>
                            <a:pt x="64770" y="198305"/>
                            <a:pt x="80963" y="211640"/>
                            <a:pt x="99060" y="215450"/>
                          </a:cubicBezTo>
                          <a:cubicBezTo>
                            <a:pt x="107633" y="217355"/>
                            <a:pt x="117158" y="217355"/>
                            <a:pt x="125730" y="215450"/>
                          </a:cubicBezTo>
                          <a:cubicBezTo>
                            <a:pt x="130493" y="212592"/>
                            <a:pt x="134303" y="209735"/>
                            <a:pt x="137160" y="205925"/>
                          </a:cubicBezTo>
                          <a:cubicBezTo>
                            <a:pt x="138113" y="203067"/>
                            <a:pt x="140018" y="199257"/>
                            <a:pt x="140970" y="196400"/>
                          </a:cubicBezTo>
                          <a:cubicBezTo>
                            <a:pt x="144780" y="187827"/>
                            <a:pt x="150495" y="179255"/>
                            <a:pt x="160020" y="178302"/>
                          </a:cubicBezTo>
                          <a:cubicBezTo>
                            <a:pt x="168593" y="177350"/>
                            <a:pt x="176213" y="182112"/>
                            <a:pt x="182880" y="186875"/>
                          </a:cubicBezTo>
                          <a:cubicBezTo>
                            <a:pt x="190500" y="191637"/>
                            <a:pt x="198120" y="196400"/>
                            <a:pt x="207645" y="196400"/>
                          </a:cubicBezTo>
                          <a:cubicBezTo>
                            <a:pt x="216218" y="197352"/>
                            <a:pt x="226695" y="193542"/>
                            <a:pt x="230505" y="184970"/>
                          </a:cubicBezTo>
                          <a:cubicBezTo>
                            <a:pt x="235268" y="175445"/>
                            <a:pt x="229553" y="163062"/>
                            <a:pt x="222885" y="154490"/>
                          </a:cubicBezTo>
                          <a:cubicBezTo>
                            <a:pt x="215265" y="145917"/>
                            <a:pt x="206693" y="139250"/>
                            <a:pt x="202883" y="128772"/>
                          </a:cubicBezTo>
                          <a:cubicBezTo>
                            <a:pt x="198120" y="118295"/>
                            <a:pt x="202883" y="103055"/>
                            <a:pt x="213360" y="102102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85" name="Google Shape;285;p21"/>
                    <p:cNvGrpSpPr/>
                    <p:nvPr/>
                  </p:nvGrpSpPr>
                  <p:grpSpPr>
                    <a:xfrm>
                      <a:off x="7047547" y="4121630"/>
                      <a:ext cx="275272" cy="258916"/>
                      <a:chOff x="7047547" y="4121630"/>
                      <a:chExt cx="275272" cy="258916"/>
                    </a:xfrm>
                  </p:grpSpPr>
                  <p:sp>
                    <p:nvSpPr>
                      <p:cNvPr id="286" name="Google Shape;286;p21"/>
                      <p:cNvSpPr/>
                      <p:nvPr/>
                    </p:nvSpPr>
                    <p:spPr>
                      <a:xfrm>
                        <a:off x="7116936" y="4129087"/>
                        <a:ext cx="130078" cy="2466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078" h="246697" extrusionOk="0">
                            <a:moveTo>
                              <a:pt x="92536" y="7620"/>
                            </a:moveTo>
                            <a:cubicBezTo>
                              <a:pt x="88726" y="953"/>
                              <a:pt x="80154" y="0"/>
                              <a:pt x="72534" y="0"/>
                            </a:cubicBezTo>
                            <a:cubicBezTo>
                              <a:pt x="65866" y="0"/>
                              <a:pt x="59199" y="0"/>
                              <a:pt x="53484" y="1905"/>
                            </a:cubicBezTo>
                            <a:cubicBezTo>
                              <a:pt x="38244" y="7620"/>
                              <a:pt x="31576" y="25718"/>
                              <a:pt x="31576" y="41910"/>
                            </a:cubicBezTo>
                            <a:cubicBezTo>
                              <a:pt x="23004" y="39053"/>
                              <a:pt x="14431" y="41910"/>
                              <a:pt x="8716" y="48578"/>
                            </a:cubicBezTo>
                            <a:cubicBezTo>
                              <a:pt x="3001" y="55245"/>
                              <a:pt x="144" y="64770"/>
                              <a:pt x="144" y="74295"/>
                            </a:cubicBezTo>
                            <a:cubicBezTo>
                              <a:pt x="-809" y="88582"/>
                              <a:pt x="3001" y="102870"/>
                              <a:pt x="10621" y="114300"/>
                            </a:cubicBezTo>
                            <a:cubicBezTo>
                              <a:pt x="18241" y="125730"/>
                              <a:pt x="29671" y="135255"/>
                              <a:pt x="37291" y="146685"/>
                            </a:cubicBezTo>
                            <a:cubicBezTo>
                              <a:pt x="46816" y="160020"/>
                              <a:pt x="50626" y="177165"/>
                              <a:pt x="49674" y="193357"/>
                            </a:cubicBezTo>
                            <a:cubicBezTo>
                              <a:pt x="47769" y="211455"/>
                              <a:pt x="40149" y="229553"/>
                              <a:pt x="46816" y="246697"/>
                            </a:cubicBezTo>
                            <a:lnTo>
                              <a:pt x="113491" y="246697"/>
                            </a:lnTo>
                            <a:cubicBezTo>
                              <a:pt x="114444" y="237172"/>
                              <a:pt x="115396" y="225743"/>
                              <a:pt x="112539" y="216218"/>
                            </a:cubicBezTo>
                            <a:cubicBezTo>
                              <a:pt x="108729" y="202882"/>
                              <a:pt x="98251" y="189547"/>
                              <a:pt x="102061" y="176213"/>
                            </a:cubicBezTo>
                            <a:cubicBezTo>
                              <a:pt x="107776" y="157163"/>
                              <a:pt x="103014" y="147638"/>
                              <a:pt x="115396" y="131445"/>
                            </a:cubicBezTo>
                            <a:cubicBezTo>
                              <a:pt x="119206" y="126682"/>
                              <a:pt x="123016" y="122872"/>
                              <a:pt x="125874" y="117157"/>
                            </a:cubicBezTo>
                            <a:cubicBezTo>
                              <a:pt x="128731" y="112395"/>
                              <a:pt x="128731" y="106680"/>
                              <a:pt x="129684" y="101918"/>
                            </a:cubicBezTo>
                            <a:cubicBezTo>
                              <a:pt x="131589" y="83820"/>
                              <a:pt x="126826" y="61913"/>
                              <a:pt x="110634" y="53340"/>
                            </a:cubicBezTo>
                            <a:cubicBezTo>
                              <a:pt x="112539" y="44768"/>
                              <a:pt x="111586" y="29528"/>
                              <a:pt x="107776" y="21907"/>
                            </a:cubicBezTo>
                            <a:cubicBezTo>
                              <a:pt x="104919" y="14288"/>
                              <a:pt x="101109" y="5715"/>
                              <a:pt x="92536" y="762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87" name="Google Shape;287;p21"/>
                      <p:cNvSpPr/>
                      <p:nvPr/>
                    </p:nvSpPr>
                    <p:spPr>
                      <a:xfrm>
                        <a:off x="7154227" y="4129087"/>
                        <a:ext cx="55244" cy="2466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244" h="246697" extrusionOk="0">
                            <a:moveTo>
                              <a:pt x="51435" y="140018"/>
                            </a:moveTo>
                            <a:cubicBezTo>
                              <a:pt x="48578" y="129540"/>
                              <a:pt x="46672" y="119063"/>
                              <a:pt x="45720" y="108585"/>
                            </a:cubicBezTo>
                            <a:cubicBezTo>
                              <a:pt x="44767" y="98107"/>
                              <a:pt x="47625" y="89535"/>
                              <a:pt x="50482" y="80010"/>
                            </a:cubicBezTo>
                            <a:cubicBezTo>
                              <a:pt x="53340" y="72390"/>
                              <a:pt x="54292" y="66675"/>
                              <a:pt x="50482" y="59055"/>
                            </a:cubicBezTo>
                            <a:cubicBezTo>
                              <a:pt x="47625" y="52388"/>
                              <a:pt x="42863" y="46672"/>
                              <a:pt x="40957" y="39053"/>
                            </a:cubicBezTo>
                            <a:cubicBezTo>
                              <a:pt x="38100" y="26670"/>
                              <a:pt x="41910" y="13335"/>
                              <a:pt x="49530" y="2857"/>
                            </a:cubicBezTo>
                            <a:cubicBezTo>
                              <a:pt x="45720" y="953"/>
                              <a:pt x="40005" y="0"/>
                              <a:pt x="35242" y="0"/>
                            </a:cubicBezTo>
                            <a:cubicBezTo>
                              <a:pt x="28575" y="0"/>
                              <a:pt x="21907" y="0"/>
                              <a:pt x="16192" y="1905"/>
                            </a:cubicBezTo>
                            <a:cubicBezTo>
                              <a:pt x="8572" y="4763"/>
                              <a:pt x="3810" y="10478"/>
                              <a:pt x="0" y="17145"/>
                            </a:cubicBezTo>
                            <a:cubicBezTo>
                              <a:pt x="3810" y="20955"/>
                              <a:pt x="6667" y="26670"/>
                              <a:pt x="8572" y="31432"/>
                            </a:cubicBezTo>
                            <a:cubicBezTo>
                              <a:pt x="11430" y="40005"/>
                              <a:pt x="13335" y="49530"/>
                              <a:pt x="11430" y="58103"/>
                            </a:cubicBezTo>
                            <a:cubicBezTo>
                              <a:pt x="10478" y="62865"/>
                              <a:pt x="8572" y="67628"/>
                              <a:pt x="8572" y="73343"/>
                            </a:cubicBezTo>
                            <a:cubicBezTo>
                              <a:pt x="8572" y="77153"/>
                              <a:pt x="9525" y="80963"/>
                              <a:pt x="11430" y="84772"/>
                            </a:cubicBezTo>
                            <a:cubicBezTo>
                              <a:pt x="16192" y="92393"/>
                              <a:pt x="19050" y="100965"/>
                              <a:pt x="20955" y="110490"/>
                            </a:cubicBezTo>
                            <a:cubicBezTo>
                              <a:pt x="24765" y="129540"/>
                              <a:pt x="22860" y="149543"/>
                              <a:pt x="20955" y="169545"/>
                            </a:cubicBezTo>
                            <a:cubicBezTo>
                              <a:pt x="19050" y="190500"/>
                              <a:pt x="18097" y="210503"/>
                              <a:pt x="20955" y="231457"/>
                            </a:cubicBezTo>
                            <a:cubicBezTo>
                              <a:pt x="21907" y="236220"/>
                              <a:pt x="21907" y="241935"/>
                              <a:pt x="22860" y="246697"/>
                            </a:cubicBezTo>
                            <a:lnTo>
                              <a:pt x="52388" y="246697"/>
                            </a:lnTo>
                            <a:cubicBezTo>
                              <a:pt x="52388" y="216218"/>
                              <a:pt x="54292" y="186690"/>
                              <a:pt x="54292" y="156210"/>
                            </a:cubicBezTo>
                            <a:cubicBezTo>
                              <a:pt x="54292" y="155257"/>
                              <a:pt x="54292" y="153353"/>
                              <a:pt x="55245" y="153353"/>
                            </a:cubicBezTo>
                            <a:cubicBezTo>
                              <a:pt x="53340" y="148590"/>
                              <a:pt x="52388" y="144780"/>
                              <a:pt x="51435" y="140018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88" name="Google Shape;288;p21"/>
                      <p:cNvSpPr/>
                      <p:nvPr/>
                    </p:nvSpPr>
                    <p:spPr>
                      <a:xfrm>
                        <a:off x="7047547" y="4218515"/>
                        <a:ext cx="95250" cy="41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5250" h="41356" extrusionOk="0">
                            <a:moveTo>
                              <a:pt x="34290" y="4870"/>
                            </a:moveTo>
                            <a:cubicBezTo>
                              <a:pt x="31433" y="4870"/>
                              <a:pt x="28575" y="3917"/>
                              <a:pt x="25718" y="4870"/>
                            </a:cubicBezTo>
                            <a:cubicBezTo>
                              <a:pt x="23813" y="5822"/>
                              <a:pt x="20955" y="6775"/>
                              <a:pt x="19050" y="7727"/>
                            </a:cubicBezTo>
                            <a:cubicBezTo>
                              <a:pt x="12383" y="12490"/>
                              <a:pt x="5715" y="17252"/>
                              <a:pt x="0" y="22967"/>
                            </a:cubicBezTo>
                            <a:cubicBezTo>
                              <a:pt x="7620" y="26777"/>
                              <a:pt x="15240" y="29635"/>
                              <a:pt x="22860" y="33445"/>
                            </a:cubicBezTo>
                            <a:cubicBezTo>
                              <a:pt x="34290" y="38207"/>
                              <a:pt x="46672" y="43922"/>
                              <a:pt x="58103" y="40112"/>
                            </a:cubicBezTo>
                            <a:cubicBezTo>
                              <a:pt x="71438" y="35350"/>
                              <a:pt x="80963" y="19157"/>
                              <a:pt x="95250" y="20110"/>
                            </a:cubicBezTo>
                            <a:cubicBezTo>
                              <a:pt x="85725" y="20110"/>
                              <a:pt x="82868" y="2012"/>
                              <a:pt x="73343" y="107"/>
                            </a:cubicBezTo>
                            <a:cubicBezTo>
                              <a:pt x="68580" y="-845"/>
                              <a:pt x="60960" y="4870"/>
                              <a:pt x="56197" y="4870"/>
                            </a:cubicBezTo>
                            <a:cubicBezTo>
                              <a:pt x="48578" y="5822"/>
                              <a:pt x="40958" y="5822"/>
                              <a:pt x="34290" y="487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89" name="Google Shape;289;p21"/>
                      <p:cNvSpPr/>
                      <p:nvPr/>
                    </p:nvSpPr>
                    <p:spPr>
                      <a:xfrm>
                        <a:off x="7227569" y="4218515"/>
                        <a:ext cx="95250" cy="41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5250" h="41356" extrusionOk="0">
                            <a:moveTo>
                              <a:pt x="60960" y="4870"/>
                            </a:moveTo>
                            <a:cubicBezTo>
                              <a:pt x="63818" y="4870"/>
                              <a:pt x="66675" y="3917"/>
                              <a:pt x="69533" y="4870"/>
                            </a:cubicBezTo>
                            <a:cubicBezTo>
                              <a:pt x="71438" y="5822"/>
                              <a:pt x="74295" y="6775"/>
                              <a:pt x="76200" y="7727"/>
                            </a:cubicBezTo>
                            <a:cubicBezTo>
                              <a:pt x="82868" y="12490"/>
                              <a:pt x="89535" y="17252"/>
                              <a:pt x="95250" y="22967"/>
                            </a:cubicBezTo>
                            <a:cubicBezTo>
                              <a:pt x="87630" y="26777"/>
                              <a:pt x="80010" y="29635"/>
                              <a:pt x="72390" y="33445"/>
                            </a:cubicBezTo>
                            <a:cubicBezTo>
                              <a:pt x="60960" y="38207"/>
                              <a:pt x="48578" y="43922"/>
                              <a:pt x="37148" y="40112"/>
                            </a:cubicBezTo>
                            <a:cubicBezTo>
                              <a:pt x="23813" y="35350"/>
                              <a:pt x="14288" y="19157"/>
                              <a:pt x="0" y="20110"/>
                            </a:cubicBezTo>
                            <a:cubicBezTo>
                              <a:pt x="9525" y="20110"/>
                              <a:pt x="12383" y="2012"/>
                              <a:pt x="21908" y="107"/>
                            </a:cubicBezTo>
                            <a:cubicBezTo>
                              <a:pt x="26670" y="-845"/>
                              <a:pt x="34290" y="4870"/>
                              <a:pt x="39053" y="4870"/>
                            </a:cubicBezTo>
                            <a:cubicBezTo>
                              <a:pt x="46673" y="5822"/>
                              <a:pt x="54293" y="5822"/>
                              <a:pt x="60960" y="487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90" name="Google Shape;290;p21"/>
                      <p:cNvSpPr/>
                      <p:nvPr/>
                    </p:nvSpPr>
                    <p:spPr>
                      <a:xfrm>
                        <a:off x="7155858" y="4320286"/>
                        <a:ext cx="77505" cy="6026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7505" h="60260" extrusionOk="0">
                            <a:moveTo>
                              <a:pt x="3131" y="56451"/>
                            </a:moveTo>
                            <a:cubicBezTo>
                              <a:pt x="-1631" y="46926"/>
                              <a:pt x="-679" y="34543"/>
                              <a:pt x="4084" y="25018"/>
                            </a:cubicBezTo>
                            <a:cubicBezTo>
                              <a:pt x="8846" y="15493"/>
                              <a:pt x="17419" y="7873"/>
                              <a:pt x="26944" y="3111"/>
                            </a:cubicBezTo>
                            <a:cubicBezTo>
                              <a:pt x="31706" y="1206"/>
                              <a:pt x="35516" y="-699"/>
                              <a:pt x="40279" y="253"/>
                            </a:cubicBezTo>
                            <a:cubicBezTo>
                              <a:pt x="45994" y="253"/>
                              <a:pt x="51709" y="4063"/>
                              <a:pt x="56471" y="8826"/>
                            </a:cubicBezTo>
                            <a:cubicBezTo>
                              <a:pt x="70759" y="22161"/>
                              <a:pt x="78379" y="41211"/>
                              <a:pt x="77426" y="60261"/>
                            </a:cubicBezTo>
                            <a:lnTo>
                              <a:pt x="3131" y="5645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91" name="Google Shape;291;p21"/>
                      <p:cNvSpPr/>
                      <p:nvPr/>
                    </p:nvSpPr>
                    <p:spPr>
                      <a:xfrm>
                        <a:off x="7104798" y="4121630"/>
                        <a:ext cx="46571" cy="5603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71" h="56034" extrusionOk="0">
                            <a:moveTo>
                              <a:pt x="25617" y="56034"/>
                            </a:moveTo>
                            <a:cubicBezTo>
                              <a:pt x="18949" y="51272"/>
                              <a:pt x="13234" y="44604"/>
                              <a:pt x="9424" y="36032"/>
                            </a:cubicBezTo>
                            <a:cubicBezTo>
                              <a:pt x="5614" y="28412"/>
                              <a:pt x="2757" y="19839"/>
                              <a:pt x="852" y="12219"/>
                            </a:cubicBezTo>
                            <a:cubicBezTo>
                              <a:pt x="-101" y="8409"/>
                              <a:pt x="-1053" y="2694"/>
                              <a:pt x="2757" y="789"/>
                            </a:cubicBezTo>
                            <a:cubicBezTo>
                              <a:pt x="5614" y="-1116"/>
                              <a:pt x="9424" y="789"/>
                              <a:pt x="11330" y="2694"/>
                            </a:cubicBezTo>
                            <a:cubicBezTo>
                              <a:pt x="19902" y="8409"/>
                              <a:pt x="22759" y="19839"/>
                              <a:pt x="30380" y="25554"/>
                            </a:cubicBezTo>
                            <a:cubicBezTo>
                              <a:pt x="35142" y="29364"/>
                              <a:pt x="40857" y="31269"/>
                              <a:pt x="46572" y="33174"/>
                            </a:cubicBezTo>
                            <a:cubicBezTo>
                              <a:pt x="45620" y="39842"/>
                              <a:pt x="46572" y="46509"/>
                              <a:pt x="46572" y="53176"/>
                            </a:cubicBezTo>
                            <a:cubicBezTo>
                              <a:pt x="40857" y="51272"/>
                              <a:pt x="30380" y="52224"/>
                              <a:pt x="25617" y="5603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92" name="Google Shape;292;p21"/>
                      <p:cNvSpPr/>
                      <p:nvPr/>
                    </p:nvSpPr>
                    <p:spPr>
                      <a:xfrm>
                        <a:off x="7228522" y="4137823"/>
                        <a:ext cx="46571" cy="5603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71" h="56034" extrusionOk="0">
                            <a:moveTo>
                              <a:pt x="20955" y="56034"/>
                            </a:moveTo>
                            <a:cubicBezTo>
                              <a:pt x="27622" y="51272"/>
                              <a:pt x="33338" y="44604"/>
                              <a:pt x="37147" y="36032"/>
                            </a:cubicBezTo>
                            <a:cubicBezTo>
                              <a:pt x="40958" y="28412"/>
                              <a:pt x="43815" y="19839"/>
                              <a:pt x="45720" y="12219"/>
                            </a:cubicBezTo>
                            <a:cubicBezTo>
                              <a:pt x="46672" y="8409"/>
                              <a:pt x="47625" y="2694"/>
                              <a:pt x="43815" y="789"/>
                            </a:cubicBezTo>
                            <a:cubicBezTo>
                              <a:pt x="40958" y="-1116"/>
                              <a:pt x="37147" y="789"/>
                              <a:pt x="35243" y="2694"/>
                            </a:cubicBezTo>
                            <a:cubicBezTo>
                              <a:pt x="26670" y="8409"/>
                              <a:pt x="23813" y="19839"/>
                              <a:pt x="16193" y="25554"/>
                            </a:cubicBezTo>
                            <a:cubicBezTo>
                              <a:pt x="11430" y="29364"/>
                              <a:pt x="5715" y="31269"/>
                              <a:pt x="0" y="33174"/>
                            </a:cubicBezTo>
                            <a:cubicBezTo>
                              <a:pt x="953" y="39842"/>
                              <a:pt x="0" y="46509"/>
                              <a:pt x="0" y="53177"/>
                            </a:cubicBezTo>
                            <a:cubicBezTo>
                              <a:pt x="5715" y="52224"/>
                              <a:pt x="16193" y="52224"/>
                              <a:pt x="20955" y="5603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93" name="Google Shape;293;p21"/>
                    <p:cNvSpPr/>
                    <p:nvPr/>
                  </p:nvSpPr>
                  <p:spPr>
                    <a:xfrm>
                      <a:off x="7404734" y="4270057"/>
                      <a:ext cx="36195" cy="361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95" h="36195" extrusionOk="0">
                          <a:moveTo>
                            <a:pt x="36195" y="18098"/>
                          </a:moveTo>
                          <a:cubicBezTo>
                            <a:pt x="36195" y="27623"/>
                            <a:pt x="28575" y="36195"/>
                            <a:pt x="18097" y="36195"/>
                          </a:cubicBezTo>
                          <a:cubicBezTo>
                            <a:pt x="8572" y="36195"/>
                            <a:pt x="0" y="28575"/>
                            <a:pt x="0" y="18098"/>
                          </a:cubicBezTo>
                          <a:cubicBezTo>
                            <a:pt x="0" y="7620"/>
                            <a:pt x="7620" y="0"/>
                            <a:pt x="18097" y="0"/>
                          </a:cubicBezTo>
                          <a:cubicBezTo>
                            <a:pt x="28575" y="953"/>
                            <a:pt x="36195" y="8573"/>
                            <a:pt x="36195" y="1809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" name="Google Shape;294;p21"/>
                    <p:cNvSpPr/>
                    <p:nvPr/>
                  </p:nvSpPr>
                  <p:spPr>
                    <a:xfrm>
                      <a:off x="7356157" y="4296727"/>
                      <a:ext cx="9525" cy="9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9525" extrusionOk="0">
                          <a:moveTo>
                            <a:pt x="9525" y="4763"/>
                          </a:moveTo>
                          <a:cubicBezTo>
                            <a:pt x="9525" y="7620"/>
                            <a:pt x="7620" y="9525"/>
                            <a:pt x="4763" y="9525"/>
                          </a:cubicBezTo>
                          <a:cubicBezTo>
                            <a:pt x="1905" y="9525"/>
                            <a:pt x="0" y="7620"/>
                            <a:pt x="0" y="4763"/>
                          </a:cubicBezTo>
                          <a:cubicBezTo>
                            <a:pt x="0" y="1905"/>
                            <a:pt x="1905" y="0"/>
                            <a:pt x="4763" y="0"/>
                          </a:cubicBezTo>
                          <a:cubicBezTo>
                            <a:pt x="6668" y="0"/>
                            <a:pt x="9525" y="1905"/>
                            <a:pt x="9525" y="476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" name="Google Shape;295;p21"/>
                    <p:cNvSpPr/>
                    <p:nvPr/>
                  </p:nvSpPr>
                  <p:spPr>
                    <a:xfrm>
                      <a:off x="7501890" y="4209097"/>
                      <a:ext cx="32384" cy="3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84" h="32384" extrusionOk="0">
                          <a:moveTo>
                            <a:pt x="32385" y="16193"/>
                          </a:moveTo>
                          <a:cubicBezTo>
                            <a:pt x="32385" y="24765"/>
                            <a:pt x="25717" y="32385"/>
                            <a:pt x="16192" y="32385"/>
                          </a:cubicBezTo>
                          <a:cubicBezTo>
                            <a:pt x="7620" y="32385"/>
                            <a:pt x="0" y="25718"/>
                            <a:pt x="0" y="16193"/>
                          </a:cubicBezTo>
                          <a:cubicBezTo>
                            <a:pt x="0" y="7620"/>
                            <a:pt x="6667" y="0"/>
                            <a:pt x="16192" y="0"/>
                          </a:cubicBezTo>
                          <a:cubicBezTo>
                            <a:pt x="25717" y="0"/>
                            <a:pt x="32385" y="7620"/>
                            <a:pt x="32385" y="1619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" name="Google Shape;296;p21"/>
                    <p:cNvSpPr/>
                    <p:nvPr/>
                  </p:nvSpPr>
                  <p:spPr>
                    <a:xfrm>
                      <a:off x="7501890" y="4265295"/>
                      <a:ext cx="11430" cy="114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30" h="11430" extrusionOk="0">
                          <a:moveTo>
                            <a:pt x="11430" y="5715"/>
                          </a:moveTo>
                          <a:cubicBezTo>
                            <a:pt x="11430" y="8871"/>
                            <a:pt x="8871" y="11430"/>
                            <a:pt x="5715" y="11430"/>
                          </a:cubicBezTo>
                          <a:cubicBezTo>
                            <a:pt x="2559" y="11430"/>
                            <a:pt x="0" y="8871"/>
                            <a:pt x="0" y="5715"/>
                          </a:cubicBezTo>
                          <a:cubicBezTo>
                            <a:pt x="0" y="2559"/>
                            <a:pt x="2558" y="0"/>
                            <a:pt x="5715" y="0"/>
                          </a:cubicBezTo>
                          <a:cubicBezTo>
                            <a:pt x="8871" y="0"/>
                            <a:pt x="11430" y="2558"/>
                            <a:pt x="11430" y="571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" name="Google Shape;297;p21"/>
                    <p:cNvSpPr/>
                    <p:nvPr/>
                  </p:nvSpPr>
                  <p:spPr>
                    <a:xfrm>
                      <a:off x="7759745" y="4344092"/>
                      <a:ext cx="52629" cy="1574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629" h="157422" extrusionOk="0">
                          <a:moveTo>
                            <a:pt x="10750" y="1213"/>
                          </a:moveTo>
                          <a:cubicBezTo>
                            <a:pt x="11702" y="23120"/>
                            <a:pt x="-4490" y="45028"/>
                            <a:pt x="1225" y="65983"/>
                          </a:cubicBezTo>
                          <a:cubicBezTo>
                            <a:pt x="5035" y="80270"/>
                            <a:pt x="18370" y="89795"/>
                            <a:pt x="26942" y="101225"/>
                          </a:cubicBezTo>
                          <a:cubicBezTo>
                            <a:pt x="36467" y="114560"/>
                            <a:pt x="40277" y="130753"/>
                            <a:pt x="38372" y="146945"/>
                          </a:cubicBezTo>
                          <a:cubicBezTo>
                            <a:pt x="40277" y="148850"/>
                            <a:pt x="42182" y="154565"/>
                            <a:pt x="44087" y="157423"/>
                          </a:cubicBezTo>
                          <a:cubicBezTo>
                            <a:pt x="33610" y="127895"/>
                            <a:pt x="61232" y="93605"/>
                            <a:pt x="49802" y="64078"/>
                          </a:cubicBezTo>
                          <a:cubicBezTo>
                            <a:pt x="45992" y="52648"/>
                            <a:pt x="36467" y="44075"/>
                            <a:pt x="33610" y="32645"/>
                          </a:cubicBezTo>
                          <a:cubicBezTo>
                            <a:pt x="31705" y="25978"/>
                            <a:pt x="32657" y="17405"/>
                            <a:pt x="29800" y="10738"/>
                          </a:cubicBezTo>
                          <a:cubicBezTo>
                            <a:pt x="27895" y="3118"/>
                            <a:pt x="16465" y="-2597"/>
                            <a:pt x="10750" y="121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8" name="Google Shape;298;p21"/>
                    <p:cNvSpPr/>
                    <p:nvPr/>
                  </p:nvSpPr>
                  <p:spPr>
                    <a:xfrm>
                      <a:off x="7274242" y="4408169"/>
                      <a:ext cx="32087" cy="749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087" h="74949" extrusionOk="0">
                          <a:moveTo>
                            <a:pt x="0" y="14288"/>
                          </a:moveTo>
                          <a:cubicBezTo>
                            <a:pt x="0" y="9525"/>
                            <a:pt x="3810" y="0"/>
                            <a:pt x="8572" y="0"/>
                          </a:cubicBezTo>
                          <a:cubicBezTo>
                            <a:pt x="13335" y="0"/>
                            <a:pt x="18097" y="2858"/>
                            <a:pt x="20002" y="7620"/>
                          </a:cubicBezTo>
                          <a:cubicBezTo>
                            <a:pt x="21907" y="11430"/>
                            <a:pt x="21907" y="17145"/>
                            <a:pt x="21907" y="21908"/>
                          </a:cubicBezTo>
                          <a:cubicBezTo>
                            <a:pt x="20955" y="27623"/>
                            <a:pt x="18097" y="33338"/>
                            <a:pt x="20002" y="39053"/>
                          </a:cubicBezTo>
                          <a:cubicBezTo>
                            <a:pt x="21907" y="44768"/>
                            <a:pt x="27622" y="47625"/>
                            <a:pt x="30480" y="52388"/>
                          </a:cubicBezTo>
                          <a:cubicBezTo>
                            <a:pt x="33338" y="58103"/>
                            <a:pt x="32385" y="65723"/>
                            <a:pt x="27622" y="70485"/>
                          </a:cubicBezTo>
                          <a:cubicBezTo>
                            <a:pt x="22860" y="75248"/>
                            <a:pt x="15240" y="76200"/>
                            <a:pt x="9525" y="73343"/>
                          </a:cubicBezTo>
                          <a:cubicBezTo>
                            <a:pt x="12382" y="53340"/>
                            <a:pt x="1905" y="34290"/>
                            <a:pt x="0" y="1428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9" name="Google Shape;299;p21"/>
                    <p:cNvSpPr/>
                    <p:nvPr/>
                  </p:nvSpPr>
                  <p:spPr>
                    <a:xfrm>
                      <a:off x="7295197" y="4392930"/>
                      <a:ext cx="13334" cy="13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34" h="13334" extrusionOk="0">
                          <a:moveTo>
                            <a:pt x="13335" y="6667"/>
                          </a:moveTo>
                          <a:cubicBezTo>
                            <a:pt x="13335" y="10477"/>
                            <a:pt x="10478" y="13335"/>
                            <a:pt x="6668" y="13335"/>
                          </a:cubicBezTo>
                          <a:cubicBezTo>
                            <a:pt x="2858" y="13335"/>
                            <a:pt x="0" y="10477"/>
                            <a:pt x="0" y="6667"/>
                          </a:cubicBezTo>
                          <a:cubicBezTo>
                            <a:pt x="0" y="2857"/>
                            <a:pt x="2858" y="0"/>
                            <a:pt x="6668" y="0"/>
                          </a:cubicBezTo>
                          <a:cubicBezTo>
                            <a:pt x="10478" y="0"/>
                            <a:pt x="13335" y="3810"/>
                            <a:pt x="13335" y="666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0" name="Google Shape;300;p21"/>
                    <p:cNvSpPr/>
                    <p:nvPr/>
                  </p:nvSpPr>
                  <p:spPr>
                    <a:xfrm>
                      <a:off x="7301865" y="4434840"/>
                      <a:ext cx="3809" cy="3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3809" extrusionOk="0">
                          <a:moveTo>
                            <a:pt x="3810" y="1905"/>
                          </a:moveTo>
                          <a:cubicBezTo>
                            <a:pt x="3810" y="2857"/>
                            <a:pt x="2857" y="3810"/>
                            <a:pt x="1905" y="3810"/>
                          </a:cubicBezTo>
                          <a:cubicBezTo>
                            <a:pt x="953" y="3810"/>
                            <a:pt x="0" y="2857"/>
                            <a:pt x="0" y="1905"/>
                          </a:cubicBezTo>
                          <a:cubicBezTo>
                            <a:pt x="0" y="953"/>
                            <a:pt x="953" y="0"/>
                            <a:pt x="1905" y="0"/>
                          </a:cubicBezTo>
                          <a:cubicBezTo>
                            <a:pt x="2857" y="0"/>
                            <a:pt x="3810" y="953"/>
                            <a:pt x="3810" y="190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1" name="Google Shape;301;p21"/>
                    <p:cNvSpPr/>
                    <p:nvPr/>
                  </p:nvSpPr>
                  <p:spPr>
                    <a:xfrm>
                      <a:off x="7301865" y="4415790"/>
                      <a:ext cx="3809" cy="3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3809" extrusionOk="0">
                          <a:moveTo>
                            <a:pt x="3810" y="1905"/>
                          </a:moveTo>
                          <a:cubicBezTo>
                            <a:pt x="3810" y="2857"/>
                            <a:pt x="2857" y="3810"/>
                            <a:pt x="1905" y="3810"/>
                          </a:cubicBezTo>
                          <a:cubicBezTo>
                            <a:pt x="953" y="3810"/>
                            <a:pt x="0" y="2857"/>
                            <a:pt x="0" y="1905"/>
                          </a:cubicBezTo>
                          <a:cubicBezTo>
                            <a:pt x="0" y="953"/>
                            <a:pt x="953" y="0"/>
                            <a:pt x="1905" y="0"/>
                          </a:cubicBezTo>
                          <a:cubicBezTo>
                            <a:pt x="2857" y="0"/>
                            <a:pt x="3810" y="953"/>
                            <a:pt x="3810" y="190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2" name="Google Shape;302;p21"/>
                    <p:cNvSpPr/>
                    <p:nvPr/>
                  </p:nvSpPr>
                  <p:spPr>
                    <a:xfrm>
                      <a:off x="7594528" y="4150831"/>
                      <a:ext cx="60887" cy="94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887" h="94460" extrusionOk="0">
                          <a:moveTo>
                            <a:pt x="3564" y="36358"/>
                          </a:moveTo>
                          <a:cubicBezTo>
                            <a:pt x="8327" y="45883"/>
                            <a:pt x="18804" y="52551"/>
                            <a:pt x="21662" y="63028"/>
                          </a:cubicBezTo>
                          <a:cubicBezTo>
                            <a:pt x="23566" y="70648"/>
                            <a:pt x="19757" y="79221"/>
                            <a:pt x="23566" y="85888"/>
                          </a:cubicBezTo>
                          <a:cubicBezTo>
                            <a:pt x="27377" y="93508"/>
                            <a:pt x="38807" y="94461"/>
                            <a:pt x="47379" y="94461"/>
                          </a:cubicBezTo>
                          <a:cubicBezTo>
                            <a:pt x="48332" y="94461"/>
                            <a:pt x="50237" y="94461"/>
                            <a:pt x="51189" y="93508"/>
                          </a:cubicBezTo>
                          <a:cubicBezTo>
                            <a:pt x="54047" y="92556"/>
                            <a:pt x="55952" y="89698"/>
                            <a:pt x="56904" y="86841"/>
                          </a:cubicBezTo>
                          <a:cubicBezTo>
                            <a:pt x="61666" y="72553"/>
                            <a:pt x="50237" y="57313"/>
                            <a:pt x="54999" y="43026"/>
                          </a:cubicBezTo>
                          <a:cubicBezTo>
                            <a:pt x="55952" y="40168"/>
                            <a:pt x="57857" y="37311"/>
                            <a:pt x="58809" y="34453"/>
                          </a:cubicBezTo>
                          <a:cubicBezTo>
                            <a:pt x="75954" y="-14124"/>
                            <a:pt x="-19296" y="-9362"/>
                            <a:pt x="3564" y="3635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" name="Google Shape;303;p21"/>
                    <p:cNvSpPr/>
                    <p:nvPr/>
                  </p:nvSpPr>
                  <p:spPr>
                    <a:xfrm>
                      <a:off x="7658100" y="4197667"/>
                      <a:ext cx="22859" cy="228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9" h="22859" extrusionOk="0">
                          <a:moveTo>
                            <a:pt x="22860" y="11430"/>
                          </a:moveTo>
                          <a:cubicBezTo>
                            <a:pt x="22860" y="17743"/>
                            <a:pt x="17743" y="22860"/>
                            <a:pt x="11430" y="22860"/>
                          </a:cubicBezTo>
                          <a:cubicBezTo>
                            <a:pt x="5117" y="22860"/>
                            <a:pt x="0" y="17743"/>
                            <a:pt x="0" y="11430"/>
                          </a:cubicBezTo>
                          <a:cubicBezTo>
                            <a:pt x="0" y="5117"/>
                            <a:pt x="5117" y="0"/>
                            <a:pt x="11430" y="0"/>
                          </a:cubicBezTo>
                          <a:cubicBezTo>
                            <a:pt x="17743" y="0"/>
                            <a:pt x="22860" y="5117"/>
                            <a:pt x="22860" y="1143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4" name="Google Shape;304;p21"/>
                    <p:cNvSpPr/>
                    <p:nvPr/>
                  </p:nvSpPr>
                  <p:spPr>
                    <a:xfrm>
                      <a:off x="7594282" y="4240530"/>
                      <a:ext cx="3809" cy="3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3809" extrusionOk="0">
                          <a:moveTo>
                            <a:pt x="3810" y="1905"/>
                          </a:moveTo>
                          <a:cubicBezTo>
                            <a:pt x="3810" y="2957"/>
                            <a:pt x="2957" y="3810"/>
                            <a:pt x="1905" y="3810"/>
                          </a:cubicBezTo>
                          <a:cubicBezTo>
                            <a:pt x="853" y="3810"/>
                            <a:pt x="0" y="2957"/>
                            <a:pt x="0" y="1905"/>
                          </a:cubicBezTo>
                          <a:cubicBezTo>
                            <a:pt x="0" y="853"/>
                            <a:pt x="853" y="0"/>
                            <a:pt x="1905" y="0"/>
                          </a:cubicBezTo>
                          <a:cubicBezTo>
                            <a:pt x="2957" y="0"/>
                            <a:pt x="3810" y="853"/>
                            <a:pt x="3810" y="190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5" name="Google Shape;305;p21"/>
                    <p:cNvSpPr/>
                    <p:nvPr/>
                  </p:nvSpPr>
                  <p:spPr>
                    <a:xfrm>
                      <a:off x="7635240" y="4282440"/>
                      <a:ext cx="28575" cy="28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75" h="28575" extrusionOk="0">
                          <a:moveTo>
                            <a:pt x="28575" y="14288"/>
                          </a:moveTo>
                          <a:cubicBezTo>
                            <a:pt x="28575" y="22178"/>
                            <a:pt x="22178" y="28575"/>
                            <a:pt x="14288" y="28575"/>
                          </a:cubicBezTo>
                          <a:cubicBezTo>
                            <a:pt x="6397" y="28575"/>
                            <a:pt x="0" y="22178"/>
                            <a:pt x="0" y="14288"/>
                          </a:cubicBezTo>
                          <a:cubicBezTo>
                            <a:pt x="0" y="6397"/>
                            <a:pt x="6397" y="0"/>
                            <a:pt x="14288" y="0"/>
                          </a:cubicBezTo>
                          <a:cubicBezTo>
                            <a:pt x="22178" y="0"/>
                            <a:pt x="28575" y="6397"/>
                            <a:pt x="28575" y="1428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" name="Google Shape;306;p21"/>
                    <p:cNvSpPr/>
                    <p:nvPr/>
                  </p:nvSpPr>
                  <p:spPr>
                    <a:xfrm>
                      <a:off x="7663815" y="4256722"/>
                      <a:ext cx="9525" cy="9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9525" extrusionOk="0">
                          <a:moveTo>
                            <a:pt x="9525" y="4763"/>
                          </a:moveTo>
                          <a:cubicBezTo>
                            <a:pt x="9525" y="7620"/>
                            <a:pt x="7620" y="9525"/>
                            <a:pt x="4763" y="9525"/>
                          </a:cubicBezTo>
                          <a:cubicBezTo>
                            <a:pt x="1905" y="9525"/>
                            <a:pt x="0" y="7620"/>
                            <a:pt x="0" y="4763"/>
                          </a:cubicBezTo>
                          <a:cubicBezTo>
                            <a:pt x="0" y="1905"/>
                            <a:pt x="1905" y="0"/>
                            <a:pt x="4763" y="0"/>
                          </a:cubicBezTo>
                          <a:cubicBezTo>
                            <a:pt x="7620" y="953"/>
                            <a:pt x="9525" y="2858"/>
                            <a:pt x="9525" y="476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07" name="Google Shape;307;p21"/>
                  <p:cNvGrpSpPr/>
                  <p:nvPr/>
                </p:nvGrpSpPr>
                <p:grpSpPr>
                  <a:xfrm>
                    <a:off x="177681" y="4070750"/>
                    <a:ext cx="245811" cy="533354"/>
                    <a:chOff x="7738110" y="1433006"/>
                    <a:chExt cx="215775" cy="468183"/>
                  </a:xfrm>
                </p:grpSpPr>
                <p:sp>
                  <p:nvSpPr>
                    <p:cNvPr id="308" name="Google Shape;308;p21"/>
                    <p:cNvSpPr/>
                    <p:nvPr/>
                  </p:nvSpPr>
                  <p:spPr>
                    <a:xfrm>
                      <a:off x="7738763" y="1433006"/>
                      <a:ext cx="215122" cy="4034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122" h="403482" extrusionOk="0">
                          <a:moveTo>
                            <a:pt x="6014" y="182433"/>
                          </a:moveTo>
                          <a:cubicBezTo>
                            <a:pt x="-5416" y="250061"/>
                            <a:pt x="-4463" y="329118"/>
                            <a:pt x="44114" y="377696"/>
                          </a:cubicBezTo>
                          <a:cubicBezTo>
                            <a:pt x="56497" y="390078"/>
                            <a:pt x="71737" y="399603"/>
                            <a:pt x="88882" y="402461"/>
                          </a:cubicBezTo>
                          <a:cubicBezTo>
                            <a:pt x="114599" y="407223"/>
                            <a:pt x="141269" y="394841"/>
                            <a:pt x="160319" y="375791"/>
                          </a:cubicBezTo>
                          <a:cubicBezTo>
                            <a:pt x="178417" y="356741"/>
                            <a:pt x="189847" y="331976"/>
                            <a:pt x="197467" y="307211"/>
                          </a:cubicBezTo>
                          <a:cubicBezTo>
                            <a:pt x="222232" y="227201"/>
                            <a:pt x="231757" y="69086"/>
                            <a:pt x="151747" y="13841"/>
                          </a:cubicBezTo>
                          <a:cubicBezTo>
                            <a:pt x="60307" y="-49977"/>
                            <a:pt x="15539" y="124331"/>
                            <a:pt x="6014" y="18243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" name="Google Shape;309;p21"/>
                    <p:cNvSpPr/>
                    <p:nvPr/>
                  </p:nvSpPr>
                  <p:spPr>
                    <a:xfrm>
                      <a:off x="7845742" y="1564005"/>
                      <a:ext cx="9525" cy="337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337184" extrusionOk="0">
                          <a:moveTo>
                            <a:pt x="0" y="0"/>
                          </a:moveTo>
                          <a:lnTo>
                            <a:pt x="0" y="337185"/>
                          </a:lnTo>
                        </a:path>
                      </a:pathLst>
                    </a:custGeom>
                    <a:noFill/>
                    <a:ln w="122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" name="Google Shape;310;p21"/>
                    <p:cNvSpPr/>
                    <p:nvPr/>
                  </p:nvSpPr>
                  <p:spPr>
                    <a:xfrm>
                      <a:off x="7738110" y="1589722"/>
                      <a:ext cx="107632" cy="1876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632" h="187642" extrusionOk="0">
                          <a:moveTo>
                            <a:pt x="0" y="0"/>
                          </a:moveTo>
                          <a:lnTo>
                            <a:pt x="107633" y="187642"/>
                          </a:lnTo>
                        </a:path>
                      </a:pathLst>
                    </a:custGeom>
                    <a:noFill/>
                    <a:ln w="122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" name="Google Shape;311;p21"/>
                    <p:cNvSpPr/>
                    <p:nvPr/>
                  </p:nvSpPr>
                  <p:spPr>
                    <a:xfrm>
                      <a:off x="7845742" y="1561147"/>
                      <a:ext cx="103822" cy="1628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822" h="162877" extrusionOk="0">
                          <a:moveTo>
                            <a:pt x="103822" y="0"/>
                          </a:moveTo>
                          <a:cubicBezTo>
                            <a:pt x="103822" y="952"/>
                            <a:pt x="0" y="162877"/>
                            <a:pt x="0" y="162877"/>
                          </a:cubicBezTo>
                        </a:path>
                      </a:pathLst>
                    </a:custGeom>
                    <a:noFill/>
                    <a:ln w="122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2" name="Google Shape;312;p21"/>
                  <p:cNvGrpSpPr/>
                  <p:nvPr/>
                </p:nvGrpSpPr>
                <p:grpSpPr>
                  <a:xfrm flipH="1">
                    <a:off x="1400353" y="4727283"/>
                    <a:ext cx="237953" cy="491619"/>
                    <a:chOff x="7973047" y="1742056"/>
                    <a:chExt cx="208877" cy="431548"/>
                  </a:xfrm>
                </p:grpSpPr>
                <p:sp>
                  <p:nvSpPr>
                    <p:cNvPr id="313" name="Google Shape;313;p21"/>
                    <p:cNvSpPr/>
                    <p:nvPr/>
                  </p:nvSpPr>
                  <p:spPr>
                    <a:xfrm>
                      <a:off x="7973047" y="1742056"/>
                      <a:ext cx="208877" cy="3916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877" h="391616" extrusionOk="0">
                          <a:moveTo>
                            <a:pt x="6045" y="177231"/>
                          </a:moveTo>
                          <a:cubicBezTo>
                            <a:pt x="-5385" y="242954"/>
                            <a:pt x="-4432" y="319154"/>
                            <a:pt x="43193" y="365826"/>
                          </a:cubicBezTo>
                          <a:cubicBezTo>
                            <a:pt x="55575" y="378209"/>
                            <a:pt x="69863" y="387734"/>
                            <a:pt x="87008" y="390591"/>
                          </a:cubicBezTo>
                          <a:cubicBezTo>
                            <a:pt x="111773" y="395354"/>
                            <a:pt x="138443" y="382971"/>
                            <a:pt x="155588" y="364874"/>
                          </a:cubicBezTo>
                          <a:cubicBezTo>
                            <a:pt x="173685" y="346776"/>
                            <a:pt x="184163" y="322011"/>
                            <a:pt x="191783" y="298199"/>
                          </a:cubicBezTo>
                          <a:cubicBezTo>
                            <a:pt x="215595" y="221046"/>
                            <a:pt x="225120" y="67694"/>
                            <a:pt x="147968" y="13401"/>
                          </a:cubicBezTo>
                          <a:cubicBezTo>
                            <a:pt x="58433" y="-48511"/>
                            <a:pt x="15570" y="121034"/>
                            <a:pt x="6045" y="17723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4" name="Google Shape;314;p21"/>
                    <p:cNvSpPr/>
                    <p:nvPr/>
                  </p:nvSpPr>
                  <p:spPr>
                    <a:xfrm>
                      <a:off x="8075294" y="1928812"/>
                      <a:ext cx="1905" cy="2447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5" h="244792" extrusionOk="0">
                          <a:moveTo>
                            <a:pt x="1905" y="0"/>
                          </a:moveTo>
                          <a:lnTo>
                            <a:pt x="1905" y="244792"/>
                          </a:lnTo>
                          <a:lnTo>
                            <a:pt x="0" y="244792"/>
                          </a:ln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5" name="Google Shape;315;p21"/>
                    <p:cNvSpPr/>
                    <p:nvPr/>
                  </p:nvSpPr>
                  <p:spPr>
                    <a:xfrm>
                      <a:off x="7984807" y="1865947"/>
                      <a:ext cx="196215" cy="1678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215" h="167801" extrusionOk="0">
                          <a:moveTo>
                            <a:pt x="0" y="25717"/>
                          </a:moveTo>
                          <a:cubicBezTo>
                            <a:pt x="0" y="25717"/>
                            <a:pt x="92393" y="173355"/>
                            <a:pt x="92393" y="167640"/>
                          </a:cubicBezTo>
                          <a:cubicBezTo>
                            <a:pt x="92393" y="161925"/>
                            <a:pt x="196215" y="0"/>
                            <a:pt x="196215" y="0"/>
                          </a:cubicBez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" name="Google Shape;316;p21"/>
                    <p:cNvSpPr/>
                    <p:nvPr/>
                  </p:nvSpPr>
                  <p:spPr>
                    <a:xfrm>
                      <a:off x="8127682" y="1787842"/>
                      <a:ext cx="22964" cy="16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64" h="161925" extrusionOk="0">
                          <a:moveTo>
                            <a:pt x="22860" y="0"/>
                          </a:moveTo>
                          <a:cubicBezTo>
                            <a:pt x="24765" y="2858"/>
                            <a:pt x="0" y="161925"/>
                            <a:pt x="0" y="161925"/>
                          </a:cubicBezTo>
                        </a:path>
                      </a:pathLst>
                    </a:custGeom>
                    <a:noFill/>
                    <a:ln w="97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sp>
          <p:nvSpPr>
            <p:cNvPr id="317" name="Google Shape;317;p21"/>
            <p:cNvSpPr/>
            <p:nvPr/>
          </p:nvSpPr>
          <p:spPr>
            <a:xfrm rot="-5667070">
              <a:off x="5750220" y="-1177898"/>
              <a:ext cx="3561126" cy="3662402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>
            <a:spLocks noGrp="1"/>
          </p:cNvSpPr>
          <p:nvPr>
            <p:ph type="pic" idx="2"/>
          </p:nvPr>
        </p:nvSpPr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740550" y="4038825"/>
            <a:ext cx="7662900" cy="5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085850"/>
            <a:ext cx="657600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3" name="Google Shape;323;p23"/>
          <p:cNvSpPr txBox="1">
            <a:spLocks noGrp="1"/>
          </p:cNvSpPr>
          <p:nvPr>
            <p:ph type="subTitle" idx="1"/>
          </p:nvPr>
        </p:nvSpPr>
        <p:spPr>
          <a:xfrm>
            <a:off x="2337450" y="2216175"/>
            <a:ext cx="4469100" cy="106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5"/>
          <p:cNvGrpSpPr/>
          <p:nvPr/>
        </p:nvGrpSpPr>
        <p:grpSpPr>
          <a:xfrm>
            <a:off x="-2625250" y="-352973"/>
            <a:ext cx="12269611" cy="7098381"/>
            <a:chOff x="-2625250" y="-352973"/>
            <a:chExt cx="12269611" cy="7098381"/>
          </a:xfrm>
        </p:grpSpPr>
        <p:grpSp>
          <p:nvGrpSpPr>
            <p:cNvPr id="327" name="Google Shape;327;p25"/>
            <p:cNvGrpSpPr/>
            <p:nvPr/>
          </p:nvGrpSpPr>
          <p:grpSpPr>
            <a:xfrm>
              <a:off x="-2625250" y="2851"/>
              <a:ext cx="5112937" cy="6742557"/>
              <a:chOff x="-2625250" y="2851"/>
              <a:chExt cx="5112937" cy="6742557"/>
            </a:xfrm>
          </p:grpSpPr>
          <p:grpSp>
            <p:nvGrpSpPr>
              <p:cNvPr id="328" name="Google Shape;328;p25"/>
              <p:cNvGrpSpPr/>
              <p:nvPr/>
            </p:nvGrpSpPr>
            <p:grpSpPr>
              <a:xfrm>
                <a:off x="-2625250" y="2851"/>
                <a:ext cx="5112937" cy="6742557"/>
                <a:chOff x="-2625250" y="2851"/>
                <a:chExt cx="5112937" cy="6742557"/>
              </a:xfrm>
            </p:grpSpPr>
            <p:sp>
              <p:nvSpPr>
                <p:cNvPr id="329" name="Google Shape;329;p25"/>
                <p:cNvSpPr/>
                <p:nvPr/>
              </p:nvSpPr>
              <p:spPr>
                <a:xfrm rot="-2733845">
                  <a:off x="-1850271" y="724693"/>
                  <a:ext cx="3562980" cy="366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639" h="2665094" extrusionOk="0">
                      <a:moveTo>
                        <a:pt x="2834640" y="0"/>
                      </a:moveTo>
                      <a:cubicBezTo>
                        <a:pt x="2721293" y="91440"/>
                        <a:pt x="2607945" y="181927"/>
                        <a:pt x="2493645" y="273368"/>
                      </a:cubicBezTo>
                      <a:cubicBezTo>
                        <a:pt x="2463165" y="298133"/>
                        <a:pt x="2431733" y="322898"/>
                        <a:pt x="2410778" y="356235"/>
                      </a:cubicBezTo>
                      <a:cubicBezTo>
                        <a:pt x="2379345" y="406717"/>
                        <a:pt x="2376488" y="468630"/>
                        <a:pt x="2366010" y="526733"/>
                      </a:cubicBezTo>
                      <a:cubicBezTo>
                        <a:pt x="2308860" y="855345"/>
                        <a:pt x="2022158" y="1091565"/>
                        <a:pt x="1737360" y="1265873"/>
                      </a:cubicBezTo>
                      <a:cubicBezTo>
                        <a:pt x="1616392" y="1340168"/>
                        <a:pt x="1478280" y="1426845"/>
                        <a:pt x="1459230" y="1567815"/>
                      </a:cubicBezTo>
                      <a:cubicBezTo>
                        <a:pt x="1437323" y="1720215"/>
                        <a:pt x="1568767" y="1883093"/>
                        <a:pt x="1496378" y="2020253"/>
                      </a:cubicBezTo>
                      <a:cubicBezTo>
                        <a:pt x="1449705" y="2108835"/>
                        <a:pt x="1337310" y="2138363"/>
                        <a:pt x="1237298" y="2148840"/>
                      </a:cubicBezTo>
                      <a:cubicBezTo>
                        <a:pt x="1137285" y="2159318"/>
                        <a:pt x="1028700" y="2163128"/>
                        <a:pt x="951548" y="2227898"/>
                      </a:cubicBezTo>
                      <a:cubicBezTo>
                        <a:pt x="879158" y="2288858"/>
                        <a:pt x="849630" y="2393633"/>
                        <a:pt x="769620" y="2445068"/>
                      </a:cubicBezTo>
                      <a:cubicBezTo>
                        <a:pt x="670560" y="2507933"/>
                        <a:pt x="542925" y="2464118"/>
                        <a:pt x="425768" y="2454593"/>
                      </a:cubicBezTo>
                      <a:cubicBezTo>
                        <a:pt x="401003" y="2452688"/>
                        <a:pt x="375285" y="2452688"/>
                        <a:pt x="352425" y="2461260"/>
                      </a:cubicBezTo>
                      <a:cubicBezTo>
                        <a:pt x="320993" y="2473643"/>
                        <a:pt x="299085" y="2500313"/>
                        <a:pt x="276225" y="2524125"/>
                      </a:cubicBezTo>
                      <a:cubicBezTo>
                        <a:pt x="202883" y="2599373"/>
                        <a:pt x="103822" y="2649855"/>
                        <a:pt x="0" y="266509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25"/>
                <p:cNvSpPr/>
                <p:nvPr/>
              </p:nvSpPr>
              <p:spPr>
                <a:xfrm rot="-6503715">
                  <a:off x="204257" y="4606903"/>
                  <a:ext cx="1922202" cy="186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72" h="1634489" extrusionOk="0">
                      <a:moveTo>
                        <a:pt x="0" y="1634490"/>
                      </a:moveTo>
                      <a:lnTo>
                        <a:pt x="654368" y="754380"/>
                      </a:lnTo>
                      <a:cubicBezTo>
                        <a:pt x="689610" y="706755"/>
                        <a:pt x="740093" y="673417"/>
                        <a:pt x="797243" y="660082"/>
                      </a:cubicBezTo>
                      <a:lnTo>
                        <a:pt x="1064895" y="595313"/>
                      </a:lnTo>
                      <a:cubicBezTo>
                        <a:pt x="1111568" y="583882"/>
                        <a:pt x="1154430" y="559117"/>
                        <a:pt x="1187768" y="524827"/>
                      </a:cubicBezTo>
                      <a:lnTo>
                        <a:pt x="1684973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1" name="Google Shape;331;p25"/>
              <p:cNvGrpSpPr/>
              <p:nvPr/>
            </p:nvGrpSpPr>
            <p:grpSpPr>
              <a:xfrm>
                <a:off x="172046" y="3799268"/>
                <a:ext cx="896127" cy="1219830"/>
                <a:chOff x="172046" y="3799268"/>
                <a:chExt cx="896127" cy="1219830"/>
              </a:xfrm>
            </p:grpSpPr>
            <p:grpSp>
              <p:nvGrpSpPr>
                <p:cNvPr id="332" name="Google Shape;332;p25"/>
                <p:cNvGrpSpPr/>
                <p:nvPr/>
              </p:nvGrpSpPr>
              <p:grpSpPr>
                <a:xfrm>
                  <a:off x="172046" y="3799268"/>
                  <a:ext cx="465623" cy="632367"/>
                  <a:chOff x="6726555" y="1729740"/>
                  <a:chExt cx="422909" cy="574357"/>
                </a:xfrm>
              </p:grpSpPr>
              <p:grpSp>
                <p:nvGrpSpPr>
                  <p:cNvPr id="333" name="Google Shape;333;p25"/>
                  <p:cNvGrpSpPr/>
                  <p:nvPr/>
                </p:nvGrpSpPr>
                <p:grpSpPr>
                  <a:xfrm>
                    <a:off x="6726555" y="1729740"/>
                    <a:ext cx="422909" cy="574357"/>
                    <a:chOff x="6726555" y="1729740"/>
                    <a:chExt cx="422909" cy="574357"/>
                  </a:xfrm>
                </p:grpSpPr>
                <p:sp>
                  <p:nvSpPr>
                    <p:cNvPr id="334" name="Google Shape;334;p25"/>
                    <p:cNvSpPr/>
                    <p:nvPr/>
                  </p:nvSpPr>
                  <p:spPr>
                    <a:xfrm>
                      <a:off x="6726555" y="1854517"/>
                      <a:ext cx="218122" cy="4495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122" h="449579" extrusionOk="0">
                          <a:moveTo>
                            <a:pt x="218122" y="449580"/>
                          </a:moveTo>
                          <a:lnTo>
                            <a:pt x="218122" y="190500"/>
                          </a:lnTo>
                          <a:lnTo>
                            <a:pt x="106680" y="0"/>
                          </a:lnTo>
                          <a:lnTo>
                            <a:pt x="0" y="173355"/>
                          </a:lnTo>
                          <a:lnTo>
                            <a:pt x="0" y="44958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" name="Google Shape;335;p25"/>
                    <p:cNvSpPr/>
                    <p:nvPr/>
                  </p:nvSpPr>
                  <p:spPr>
                    <a:xfrm>
                      <a:off x="6944677" y="2045017"/>
                      <a:ext cx="204787" cy="2590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4787" h="259080" extrusionOk="0">
                          <a:moveTo>
                            <a:pt x="0" y="0"/>
                          </a:moveTo>
                          <a:lnTo>
                            <a:pt x="204788" y="0"/>
                          </a:lnTo>
                          <a:lnTo>
                            <a:pt x="204788" y="259080"/>
                          </a:lnTo>
                          <a:lnTo>
                            <a:pt x="0" y="25908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" name="Google Shape;336;p25"/>
                    <p:cNvSpPr/>
                    <p:nvPr/>
                  </p:nvSpPr>
                  <p:spPr>
                    <a:xfrm>
                      <a:off x="6833234" y="1854517"/>
                      <a:ext cx="316230" cy="190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6230" h="190500" extrusionOk="0">
                          <a:moveTo>
                            <a:pt x="0" y="0"/>
                          </a:moveTo>
                          <a:lnTo>
                            <a:pt x="111443" y="190500"/>
                          </a:lnTo>
                          <a:lnTo>
                            <a:pt x="316230" y="190500"/>
                          </a:lnTo>
                          <a:lnTo>
                            <a:pt x="18288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" name="Google Shape;337;p25"/>
                    <p:cNvSpPr/>
                    <p:nvPr/>
                  </p:nvSpPr>
                  <p:spPr>
                    <a:xfrm>
                      <a:off x="6820852" y="1973580"/>
                      <a:ext cx="12382" cy="9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82" h="95250" extrusionOk="0">
                          <a:moveTo>
                            <a:pt x="0" y="0"/>
                          </a:moveTo>
                          <a:lnTo>
                            <a:pt x="12382" y="0"/>
                          </a:lnTo>
                          <a:lnTo>
                            <a:pt x="12382" y="95250"/>
                          </a:lnTo>
                          <a:lnTo>
                            <a:pt x="0" y="9525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" name="Google Shape;338;p25"/>
                    <p:cNvSpPr/>
                    <p:nvPr/>
                  </p:nvSpPr>
                  <p:spPr>
                    <a:xfrm>
                      <a:off x="6999922" y="2085975"/>
                      <a:ext cx="12382" cy="9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82" h="95250" extrusionOk="0">
                          <a:moveTo>
                            <a:pt x="0" y="0"/>
                          </a:moveTo>
                          <a:lnTo>
                            <a:pt x="12382" y="0"/>
                          </a:lnTo>
                          <a:lnTo>
                            <a:pt x="12382" y="95250"/>
                          </a:lnTo>
                          <a:lnTo>
                            <a:pt x="0" y="9525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" name="Google Shape;339;p25"/>
                    <p:cNvSpPr/>
                    <p:nvPr/>
                  </p:nvSpPr>
                  <p:spPr>
                    <a:xfrm>
                      <a:off x="6907530" y="1884997"/>
                      <a:ext cx="67627" cy="304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627" h="30480" extrusionOk="0">
                          <a:moveTo>
                            <a:pt x="0" y="0"/>
                          </a:moveTo>
                          <a:lnTo>
                            <a:pt x="67628" y="0"/>
                          </a:lnTo>
                          <a:lnTo>
                            <a:pt x="67628" y="30480"/>
                          </a:lnTo>
                          <a:lnTo>
                            <a:pt x="0" y="30480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" name="Google Shape;340;p25"/>
                    <p:cNvSpPr/>
                    <p:nvPr/>
                  </p:nvSpPr>
                  <p:spPr>
                    <a:xfrm>
                      <a:off x="6978967" y="1934527"/>
                      <a:ext cx="67627" cy="304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627" h="30480" extrusionOk="0">
                          <a:moveTo>
                            <a:pt x="0" y="0"/>
                          </a:moveTo>
                          <a:lnTo>
                            <a:pt x="67628" y="0"/>
                          </a:lnTo>
                          <a:lnTo>
                            <a:pt x="67628" y="30480"/>
                          </a:lnTo>
                          <a:lnTo>
                            <a:pt x="0" y="30480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" name="Google Shape;341;p25"/>
                    <p:cNvSpPr/>
                    <p:nvPr/>
                  </p:nvSpPr>
                  <p:spPr>
                    <a:xfrm>
                      <a:off x="6875145" y="1729740"/>
                      <a:ext cx="13334" cy="1247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34" h="124777" extrusionOk="0">
                          <a:moveTo>
                            <a:pt x="0" y="0"/>
                          </a:moveTo>
                          <a:lnTo>
                            <a:pt x="13335" y="0"/>
                          </a:lnTo>
                          <a:lnTo>
                            <a:pt x="13335" y="124777"/>
                          </a:lnTo>
                          <a:lnTo>
                            <a:pt x="0" y="12477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42" name="Google Shape;342;p25"/>
                  <p:cNvSpPr/>
                  <p:nvPr/>
                </p:nvSpPr>
                <p:spPr>
                  <a:xfrm>
                    <a:off x="6757035" y="2133600"/>
                    <a:ext cx="79057" cy="20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57" h="20002" extrusionOk="0">
                        <a:moveTo>
                          <a:pt x="0" y="0"/>
                        </a:moveTo>
                        <a:lnTo>
                          <a:pt x="79057" y="0"/>
                        </a:lnTo>
                        <a:lnTo>
                          <a:pt x="79057" y="20002"/>
                        </a:lnTo>
                        <a:lnTo>
                          <a:pt x="0" y="2000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5"/>
                  <p:cNvSpPr/>
                  <p:nvPr/>
                </p:nvSpPr>
                <p:spPr>
                  <a:xfrm>
                    <a:off x="6820852" y="2170747"/>
                    <a:ext cx="79057" cy="20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57" h="20002" extrusionOk="0">
                        <a:moveTo>
                          <a:pt x="0" y="0"/>
                        </a:moveTo>
                        <a:lnTo>
                          <a:pt x="79057" y="0"/>
                        </a:lnTo>
                        <a:lnTo>
                          <a:pt x="79057" y="20003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4" name="Google Shape;344;p25"/>
                <p:cNvGrpSpPr/>
                <p:nvPr/>
              </p:nvGrpSpPr>
              <p:grpSpPr>
                <a:xfrm>
                  <a:off x="720004" y="4547182"/>
                  <a:ext cx="348169" cy="471915"/>
                  <a:chOff x="7178992" y="2085975"/>
                  <a:chExt cx="316230" cy="428624"/>
                </a:xfrm>
              </p:grpSpPr>
              <p:grpSp>
                <p:nvGrpSpPr>
                  <p:cNvPr id="345" name="Google Shape;345;p25"/>
                  <p:cNvGrpSpPr/>
                  <p:nvPr/>
                </p:nvGrpSpPr>
                <p:grpSpPr>
                  <a:xfrm>
                    <a:off x="7178992" y="2085975"/>
                    <a:ext cx="316230" cy="428624"/>
                    <a:chOff x="7178992" y="2085975"/>
                    <a:chExt cx="316230" cy="428624"/>
                  </a:xfrm>
                </p:grpSpPr>
                <p:sp>
                  <p:nvSpPr>
                    <p:cNvPr id="346" name="Google Shape;346;p25"/>
                    <p:cNvSpPr/>
                    <p:nvPr/>
                  </p:nvSpPr>
                  <p:spPr>
                    <a:xfrm>
                      <a:off x="7178992" y="2179320"/>
                      <a:ext cx="162877" cy="3352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877" h="335279" extrusionOk="0">
                          <a:moveTo>
                            <a:pt x="162877" y="335280"/>
                          </a:moveTo>
                          <a:lnTo>
                            <a:pt x="162877" y="141922"/>
                          </a:lnTo>
                          <a:lnTo>
                            <a:pt x="80010" y="0"/>
                          </a:lnTo>
                          <a:lnTo>
                            <a:pt x="0" y="129540"/>
                          </a:lnTo>
                          <a:lnTo>
                            <a:pt x="0" y="33528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" name="Google Shape;347;p25"/>
                    <p:cNvSpPr/>
                    <p:nvPr/>
                  </p:nvSpPr>
                  <p:spPr>
                    <a:xfrm>
                      <a:off x="7341870" y="2321242"/>
                      <a:ext cx="153352" cy="1933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352" h="193357" extrusionOk="0">
                          <a:moveTo>
                            <a:pt x="0" y="0"/>
                          </a:moveTo>
                          <a:lnTo>
                            <a:pt x="153352" y="0"/>
                          </a:lnTo>
                          <a:lnTo>
                            <a:pt x="153352" y="193358"/>
                          </a:lnTo>
                          <a:lnTo>
                            <a:pt x="0" y="19335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" name="Google Shape;348;p25"/>
                    <p:cNvSpPr/>
                    <p:nvPr/>
                  </p:nvSpPr>
                  <p:spPr>
                    <a:xfrm>
                      <a:off x="7259002" y="2179320"/>
                      <a:ext cx="236219" cy="1419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219" h="141922" extrusionOk="0">
                          <a:moveTo>
                            <a:pt x="0" y="0"/>
                          </a:moveTo>
                          <a:lnTo>
                            <a:pt x="82867" y="141922"/>
                          </a:lnTo>
                          <a:lnTo>
                            <a:pt x="236220" y="141922"/>
                          </a:lnTo>
                          <a:lnTo>
                            <a:pt x="1371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" name="Google Shape;349;p25"/>
                    <p:cNvSpPr/>
                    <p:nvPr/>
                  </p:nvSpPr>
                  <p:spPr>
                    <a:xfrm>
                      <a:off x="7249477" y="2267902"/>
                      <a:ext cx="9525" cy="71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71437" extrusionOk="0">
                          <a:moveTo>
                            <a:pt x="0" y="0"/>
                          </a:moveTo>
                          <a:lnTo>
                            <a:pt x="9525" y="0"/>
                          </a:lnTo>
                          <a:lnTo>
                            <a:pt x="9525" y="71438"/>
                          </a:lnTo>
                          <a:lnTo>
                            <a:pt x="0" y="7143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0" name="Google Shape;350;p25"/>
                    <p:cNvSpPr/>
                    <p:nvPr/>
                  </p:nvSpPr>
                  <p:spPr>
                    <a:xfrm>
                      <a:off x="7383780" y="2351722"/>
                      <a:ext cx="9525" cy="71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" h="71437" extrusionOk="0">
                          <a:moveTo>
                            <a:pt x="0" y="0"/>
                          </a:moveTo>
                          <a:lnTo>
                            <a:pt x="9525" y="0"/>
                          </a:lnTo>
                          <a:lnTo>
                            <a:pt x="9525" y="71437"/>
                          </a:lnTo>
                          <a:lnTo>
                            <a:pt x="0" y="71437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1" name="Google Shape;351;p25"/>
                    <p:cNvSpPr/>
                    <p:nvPr/>
                  </p:nvSpPr>
                  <p:spPr>
                    <a:xfrm>
                      <a:off x="7314247" y="2202180"/>
                      <a:ext cx="50482" cy="228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482" h="22860" extrusionOk="0">
                          <a:moveTo>
                            <a:pt x="0" y="0"/>
                          </a:moveTo>
                          <a:lnTo>
                            <a:pt x="50482" y="0"/>
                          </a:lnTo>
                          <a:lnTo>
                            <a:pt x="50482" y="22860"/>
                          </a:lnTo>
                          <a:lnTo>
                            <a:pt x="0" y="22860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" name="Google Shape;352;p25"/>
                    <p:cNvSpPr/>
                    <p:nvPr/>
                  </p:nvSpPr>
                  <p:spPr>
                    <a:xfrm>
                      <a:off x="7367587" y="2239327"/>
                      <a:ext cx="50482" cy="228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482" h="22860" extrusionOk="0">
                          <a:moveTo>
                            <a:pt x="0" y="0"/>
                          </a:moveTo>
                          <a:lnTo>
                            <a:pt x="50482" y="0"/>
                          </a:lnTo>
                          <a:lnTo>
                            <a:pt x="50482" y="22860"/>
                          </a:lnTo>
                          <a:lnTo>
                            <a:pt x="0" y="22860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" name="Google Shape;353;p25"/>
                    <p:cNvSpPr/>
                    <p:nvPr/>
                  </p:nvSpPr>
                  <p:spPr>
                    <a:xfrm>
                      <a:off x="7290435" y="2085975"/>
                      <a:ext cx="10477" cy="933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77" h="93344" extrusionOk="0">
                          <a:moveTo>
                            <a:pt x="0" y="0"/>
                          </a:moveTo>
                          <a:lnTo>
                            <a:pt x="10478" y="0"/>
                          </a:lnTo>
                          <a:lnTo>
                            <a:pt x="10478" y="93345"/>
                          </a:lnTo>
                          <a:lnTo>
                            <a:pt x="0" y="9334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54" name="Google Shape;354;p25"/>
                  <p:cNvSpPr/>
                  <p:nvPr/>
                </p:nvSpPr>
                <p:spPr>
                  <a:xfrm>
                    <a:off x="7201852" y="2387917"/>
                    <a:ext cx="59054" cy="15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4" h="15239" extrusionOk="0">
                        <a:moveTo>
                          <a:pt x="0" y="0"/>
                        </a:moveTo>
                        <a:lnTo>
                          <a:pt x="59055" y="0"/>
                        </a:lnTo>
                        <a:lnTo>
                          <a:pt x="59055" y="15240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355;p25"/>
                  <p:cNvSpPr/>
                  <p:nvPr/>
                </p:nvSpPr>
                <p:spPr>
                  <a:xfrm>
                    <a:off x="7249477" y="2415540"/>
                    <a:ext cx="59054" cy="15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4" h="15239" extrusionOk="0">
                        <a:moveTo>
                          <a:pt x="0" y="0"/>
                        </a:moveTo>
                        <a:lnTo>
                          <a:pt x="59055" y="0"/>
                        </a:lnTo>
                        <a:lnTo>
                          <a:pt x="59055" y="15240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6" name="Google Shape;356;p25"/>
                <p:cNvGrpSpPr/>
                <p:nvPr/>
              </p:nvGrpSpPr>
              <p:grpSpPr>
                <a:xfrm>
                  <a:off x="172051" y="4598036"/>
                  <a:ext cx="272663" cy="370191"/>
                  <a:chOff x="6869430" y="2367915"/>
                  <a:chExt cx="247650" cy="336232"/>
                </a:xfrm>
              </p:grpSpPr>
              <p:grpSp>
                <p:nvGrpSpPr>
                  <p:cNvPr id="357" name="Google Shape;357;p25"/>
                  <p:cNvGrpSpPr/>
                  <p:nvPr/>
                </p:nvGrpSpPr>
                <p:grpSpPr>
                  <a:xfrm>
                    <a:off x="6869430" y="2367915"/>
                    <a:ext cx="247650" cy="336232"/>
                    <a:chOff x="6869430" y="2367915"/>
                    <a:chExt cx="247650" cy="336232"/>
                  </a:xfrm>
                </p:grpSpPr>
                <p:sp>
                  <p:nvSpPr>
                    <p:cNvPr id="358" name="Google Shape;358;p25"/>
                    <p:cNvSpPr/>
                    <p:nvPr/>
                  </p:nvSpPr>
                  <p:spPr>
                    <a:xfrm>
                      <a:off x="6869430" y="2441257"/>
                      <a:ext cx="127634" cy="262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34" h="262889" extrusionOk="0">
                          <a:moveTo>
                            <a:pt x="127635" y="262890"/>
                          </a:moveTo>
                          <a:lnTo>
                            <a:pt x="127635" y="111442"/>
                          </a:lnTo>
                          <a:lnTo>
                            <a:pt x="62865" y="0"/>
                          </a:lnTo>
                          <a:lnTo>
                            <a:pt x="0" y="100965"/>
                          </a:lnTo>
                          <a:lnTo>
                            <a:pt x="0" y="26289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9" name="Google Shape;359;p25"/>
                    <p:cNvSpPr/>
                    <p:nvPr/>
                  </p:nvSpPr>
                  <p:spPr>
                    <a:xfrm>
                      <a:off x="6997065" y="2552700"/>
                      <a:ext cx="120015" cy="1514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15" h="151447" extrusionOk="0">
                          <a:moveTo>
                            <a:pt x="0" y="0"/>
                          </a:moveTo>
                          <a:lnTo>
                            <a:pt x="120015" y="0"/>
                          </a:lnTo>
                          <a:lnTo>
                            <a:pt x="120015" y="151447"/>
                          </a:lnTo>
                          <a:lnTo>
                            <a:pt x="0" y="15144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0" name="Google Shape;360;p25"/>
                    <p:cNvSpPr/>
                    <p:nvPr/>
                  </p:nvSpPr>
                  <p:spPr>
                    <a:xfrm>
                      <a:off x="6932294" y="2441257"/>
                      <a:ext cx="183832" cy="1114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832" h="111442" extrusionOk="0">
                          <a:moveTo>
                            <a:pt x="0" y="0"/>
                          </a:moveTo>
                          <a:lnTo>
                            <a:pt x="64770" y="111442"/>
                          </a:lnTo>
                          <a:lnTo>
                            <a:pt x="183833" y="111442"/>
                          </a:lnTo>
                          <a:lnTo>
                            <a:pt x="10668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" name="Google Shape;361;p25"/>
                    <p:cNvSpPr/>
                    <p:nvPr/>
                  </p:nvSpPr>
                  <p:spPr>
                    <a:xfrm>
                      <a:off x="6924675" y="2510790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25"/>
                    <p:cNvSpPr/>
                    <p:nvPr/>
                  </p:nvSpPr>
                  <p:spPr>
                    <a:xfrm>
                      <a:off x="7029450" y="2576512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25"/>
                    <p:cNvSpPr/>
                    <p:nvPr/>
                  </p:nvSpPr>
                  <p:spPr>
                    <a:xfrm>
                      <a:off x="6975157" y="2459355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" name="Google Shape;364;p25"/>
                    <p:cNvSpPr/>
                    <p:nvPr/>
                  </p:nvSpPr>
                  <p:spPr>
                    <a:xfrm>
                      <a:off x="7017067" y="2487930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5" name="Google Shape;365;p25"/>
                    <p:cNvSpPr/>
                    <p:nvPr/>
                  </p:nvSpPr>
                  <p:spPr>
                    <a:xfrm>
                      <a:off x="6956107" y="2367915"/>
                      <a:ext cx="7620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73342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73343"/>
                          </a:lnTo>
                          <a:lnTo>
                            <a:pt x="0" y="7334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6" name="Google Shape;366;p25"/>
                  <p:cNvSpPr/>
                  <p:nvPr/>
                </p:nvSpPr>
                <p:spPr>
                  <a:xfrm>
                    <a:off x="6887527" y="2604135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5"/>
                  <p:cNvSpPr/>
                  <p:nvPr/>
                </p:nvSpPr>
                <p:spPr>
                  <a:xfrm>
                    <a:off x="6924675" y="2626042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68" name="Google Shape;368;p25"/>
            <p:cNvGrpSpPr/>
            <p:nvPr/>
          </p:nvGrpSpPr>
          <p:grpSpPr>
            <a:xfrm>
              <a:off x="7662090" y="-352973"/>
              <a:ext cx="1982271" cy="1785393"/>
              <a:chOff x="4316373" y="4156796"/>
              <a:chExt cx="2415342" cy="2175452"/>
            </a:xfrm>
          </p:grpSpPr>
          <p:sp>
            <p:nvSpPr>
              <p:cNvPr id="369" name="Google Shape;369;p25"/>
              <p:cNvSpPr/>
              <p:nvPr/>
            </p:nvSpPr>
            <p:spPr>
              <a:xfrm rot="780605">
                <a:off x="4847651" y="4324387"/>
                <a:ext cx="1698723" cy="1840270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4316373" y="4792390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5263514" y="5996983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5344057" y="5186289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5647557" y="48501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5546362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25"/>
            <p:cNvGrpSpPr/>
            <p:nvPr/>
          </p:nvGrpSpPr>
          <p:grpSpPr>
            <a:xfrm>
              <a:off x="7315866" y="2797450"/>
              <a:ext cx="2214468" cy="3016459"/>
              <a:chOff x="7315866" y="2797450"/>
              <a:chExt cx="2214468" cy="3016459"/>
            </a:xfrm>
          </p:grpSpPr>
          <p:sp>
            <p:nvSpPr>
              <p:cNvPr id="376" name="Google Shape;376;p25"/>
              <p:cNvSpPr/>
              <p:nvPr/>
            </p:nvSpPr>
            <p:spPr>
              <a:xfrm rot="-3583529">
                <a:off x="6909240" y="3907319"/>
                <a:ext cx="3027718" cy="796720"/>
              </a:xfrm>
              <a:custGeom>
                <a:avLst/>
                <a:gdLst/>
                <a:ahLst/>
                <a:cxnLst/>
                <a:rect l="l" t="t" r="r" b="b"/>
                <a:pathLst>
                  <a:path w="2654617" h="698541" extrusionOk="0">
                    <a:moveTo>
                      <a:pt x="0" y="0"/>
                    </a:moveTo>
                    <a:lnTo>
                      <a:pt x="992505" y="379095"/>
                    </a:lnTo>
                    <a:cubicBezTo>
                      <a:pt x="1011555" y="385763"/>
                      <a:pt x="1028700" y="396240"/>
                      <a:pt x="1042988" y="409575"/>
                    </a:cubicBezTo>
                    <a:lnTo>
                      <a:pt x="1210628" y="558165"/>
                    </a:lnTo>
                    <a:cubicBezTo>
                      <a:pt x="1257300" y="599122"/>
                      <a:pt x="1313498" y="627697"/>
                      <a:pt x="1374457" y="639128"/>
                    </a:cubicBezTo>
                    <a:lnTo>
                      <a:pt x="1641157" y="691515"/>
                    </a:lnTo>
                    <a:cubicBezTo>
                      <a:pt x="1777365" y="718185"/>
                      <a:pt x="1916430" y="667703"/>
                      <a:pt x="2004060" y="561022"/>
                    </a:cubicBezTo>
                    <a:lnTo>
                      <a:pt x="2004060" y="561022"/>
                    </a:lnTo>
                    <a:cubicBezTo>
                      <a:pt x="2053590" y="501015"/>
                      <a:pt x="2123123" y="460057"/>
                      <a:pt x="2199323" y="447675"/>
                    </a:cubicBezTo>
                    <a:lnTo>
                      <a:pt x="2654618" y="37338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7" name="Google Shape;377;p25"/>
              <p:cNvGrpSpPr/>
              <p:nvPr/>
            </p:nvGrpSpPr>
            <p:grpSpPr>
              <a:xfrm>
                <a:off x="7949039" y="3848775"/>
                <a:ext cx="1117103" cy="1188377"/>
                <a:chOff x="7949039" y="3848775"/>
                <a:chExt cx="1117103" cy="1188377"/>
              </a:xfrm>
            </p:grpSpPr>
            <p:grpSp>
              <p:nvGrpSpPr>
                <p:cNvPr id="378" name="Google Shape;378;p25"/>
                <p:cNvGrpSpPr/>
                <p:nvPr/>
              </p:nvGrpSpPr>
              <p:grpSpPr>
                <a:xfrm>
                  <a:off x="8820331" y="3848775"/>
                  <a:ext cx="245811" cy="533354"/>
                  <a:chOff x="7738110" y="1433006"/>
                  <a:chExt cx="215775" cy="468183"/>
                </a:xfrm>
              </p:grpSpPr>
              <p:sp>
                <p:nvSpPr>
                  <p:cNvPr id="379" name="Google Shape;379;p25"/>
                  <p:cNvSpPr/>
                  <p:nvPr/>
                </p:nvSpPr>
                <p:spPr>
                  <a:xfrm>
                    <a:off x="7738763" y="1433006"/>
                    <a:ext cx="215122" cy="4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122" h="403482" extrusionOk="0">
                        <a:moveTo>
                          <a:pt x="6014" y="182433"/>
                        </a:moveTo>
                        <a:cubicBezTo>
                          <a:pt x="-5416" y="250061"/>
                          <a:pt x="-4463" y="329118"/>
                          <a:pt x="44114" y="377696"/>
                        </a:cubicBezTo>
                        <a:cubicBezTo>
                          <a:pt x="56497" y="390078"/>
                          <a:pt x="71737" y="399603"/>
                          <a:pt x="88882" y="402461"/>
                        </a:cubicBezTo>
                        <a:cubicBezTo>
                          <a:pt x="114599" y="407223"/>
                          <a:pt x="141269" y="394841"/>
                          <a:pt x="160319" y="375791"/>
                        </a:cubicBezTo>
                        <a:cubicBezTo>
                          <a:pt x="178417" y="356741"/>
                          <a:pt x="189847" y="331976"/>
                          <a:pt x="197467" y="307211"/>
                        </a:cubicBezTo>
                        <a:cubicBezTo>
                          <a:pt x="222232" y="227201"/>
                          <a:pt x="231757" y="69086"/>
                          <a:pt x="151747" y="13841"/>
                        </a:cubicBezTo>
                        <a:cubicBezTo>
                          <a:pt x="60307" y="-49977"/>
                          <a:pt x="15539" y="124331"/>
                          <a:pt x="6014" y="18243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5"/>
                  <p:cNvSpPr/>
                  <p:nvPr/>
                </p:nvSpPr>
                <p:spPr>
                  <a:xfrm>
                    <a:off x="7845742" y="1564005"/>
                    <a:ext cx="9525" cy="33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37184" extrusionOk="0">
                        <a:moveTo>
                          <a:pt x="0" y="0"/>
                        </a:moveTo>
                        <a:lnTo>
                          <a:pt x="0" y="337185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5"/>
                  <p:cNvSpPr/>
                  <p:nvPr/>
                </p:nvSpPr>
                <p:spPr>
                  <a:xfrm>
                    <a:off x="7738110" y="1589722"/>
                    <a:ext cx="107632" cy="187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32" h="187642" extrusionOk="0">
                        <a:moveTo>
                          <a:pt x="0" y="0"/>
                        </a:moveTo>
                        <a:lnTo>
                          <a:pt x="107633" y="187642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5"/>
                  <p:cNvSpPr/>
                  <p:nvPr/>
                </p:nvSpPr>
                <p:spPr>
                  <a:xfrm>
                    <a:off x="7845742" y="1561147"/>
                    <a:ext cx="103822" cy="162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22" h="162877" extrusionOk="0">
                        <a:moveTo>
                          <a:pt x="103822" y="0"/>
                        </a:moveTo>
                        <a:cubicBezTo>
                          <a:pt x="103822" y="952"/>
                          <a:pt x="0" y="162877"/>
                          <a:pt x="0" y="162877"/>
                        </a:cubicBez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" name="Google Shape;383;p25"/>
                <p:cNvGrpSpPr/>
                <p:nvPr/>
              </p:nvGrpSpPr>
              <p:grpSpPr>
                <a:xfrm>
                  <a:off x="7949039" y="4529122"/>
                  <a:ext cx="871291" cy="508031"/>
                  <a:chOff x="7047547" y="4061275"/>
                  <a:chExt cx="764827" cy="445954"/>
                </a:xfrm>
              </p:grpSpPr>
              <p:sp>
                <p:nvSpPr>
                  <p:cNvPr id="384" name="Google Shape;384;p25"/>
                  <p:cNvSpPr/>
                  <p:nvPr/>
                </p:nvSpPr>
                <p:spPr>
                  <a:xfrm>
                    <a:off x="7309221" y="4257692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7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3" y="156192"/>
                          <a:pt x="19313" y="160002"/>
                        </a:cubicBezTo>
                        <a:cubicBezTo>
                          <a:pt x="18361" y="167623"/>
                          <a:pt x="22171" y="175242"/>
                          <a:pt x="25028" y="182863"/>
                        </a:cubicBezTo>
                        <a:cubicBezTo>
                          <a:pt x="32648" y="203817"/>
                          <a:pt x="30743" y="227630"/>
                          <a:pt x="28838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8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0268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25"/>
                  <p:cNvSpPr/>
                  <p:nvPr/>
                </p:nvSpPr>
                <p:spPr>
                  <a:xfrm>
                    <a:off x="7574016" y="4251024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8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4" y="156193"/>
                          <a:pt x="19314" y="160003"/>
                        </a:cubicBezTo>
                        <a:cubicBezTo>
                          <a:pt x="18361" y="167623"/>
                          <a:pt x="22171" y="175243"/>
                          <a:pt x="25028" y="182863"/>
                        </a:cubicBezTo>
                        <a:cubicBezTo>
                          <a:pt x="32648" y="203818"/>
                          <a:pt x="30743" y="227630"/>
                          <a:pt x="28839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9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0268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5"/>
                  <p:cNvSpPr/>
                  <p:nvPr/>
                </p:nvSpPr>
                <p:spPr>
                  <a:xfrm>
                    <a:off x="7206165" y="4062227"/>
                    <a:ext cx="482254" cy="319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254" h="319836" extrusionOk="0">
                        <a:moveTo>
                          <a:pt x="462412" y="217355"/>
                        </a:moveTo>
                        <a:cubicBezTo>
                          <a:pt x="463365" y="237357"/>
                          <a:pt x="469080" y="256407"/>
                          <a:pt x="477652" y="273552"/>
                        </a:cubicBezTo>
                        <a:lnTo>
                          <a:pt x="421455" y="273552"/>
                        </a:lnTo>
                        <a:cubicBezTo>
                          <a:pt x="395737" y="287840"/>
                          <a:pt x="366210" y="299270"/>
                          <a:pt x="338587" y="308795"/>
                        </a:cubicBezTo>
                        <a:cubicBezTo>
                          <a:pt x="310965" y="318320"/>
                          <a:pt x="281437" y="323082"/>
                          <a:pt x="253815" y="317367"/>
                        </a:cubicBezTo>
                        <a:cubicBezTo>
                          <a:pt x="235717" y="313557"/>
                          <a:pt x="218572" y="305937"/>
                          <a:pt x="202380" y="298317"/>
                        </a:cubicBezTo>
                        <a:cubicBezTo>
                          <a:pt x="189997" y="292602"/>
                          <a:pt x="177615" y="286887"/>
                          <a:pt x="165232" y="282125"/>
                        </a:cubicBezTo>
                        <a:cubicBezTo>
                          <a:pt x="146182" y="291650"/>
                          <a:pt x="126180" y="302127"/>
                          <a:pt x="105225" y="303080"/>
                        </a:cubicBezTo>
                        <a:cubicBezTo>
                          <a:pt x="85222" y="304032"/>
                          <a:pt x="63315" y="296412"/>
                          <a:pt x="50932" y="279267"/>
                        </a:cubicBezTo>
                        <a:cubicBezTo>
                          <a:pt x="40455" y="264027"/>
                          <a:pt x="450" y="226880"/>
                          <a:pt x="450" y="208782"/>
                        </a:cubicBezTo>
                        <a:cubicBezTo>
                          <a:pt x="-1455" y="158300"/>
                          <a:pt x="3307" y="88767"/>
                          <a:pt x="3307" y="88767"/>
                        </a:cubicBezTo>
                        <a:cubicBezTo>
                          <a:pt x="9975" y="97340"/>
                          <a:pt x="49980" y="85910"/>
                          <a:pt x="69030" y="44000"/>
                        </a:cubicBezTo>
                        <a:cubicBezTo>
                          <a:pt x="76650" y="26855"/>
                          <a:pt x="92842" y="14472"/>
                          <a:pt x="109035" y="5900"/>
                        </a:cubicBezTo>
                        <a:cubicBezTo>
                          <a:pt x="115702" y="2090"/>
                          <a:pt x="123322" y="-768"/>
                          <a:pt x="130942" y="185"/>
                        </a:cubicBezTo>
                        <a:cubicBezTo>
                          <a:pt x="139515" y="1137"/>
                          <a:pt x="146182" y="6852"/>
                          <a:pt x="153802" y="12567"/>
                        </a:cubicBezTo>
                        <a:cubicBezTo>
                          <a:pt x="187140" y="36380"/>
                          <a:pt x="227145" y="49715"/>
                          <a:pt x="267150" y="52572"/>
                        </a:cubicBezTo>
                        <a:cubicBezTo>
                          <a:pt x="268102" y="52572"/>
                          <a:pt x="268102" y="52572"/>
                          <a:pt x="269055" y="52572"/>
                        </a:cubicBezTo>
                        <a:cubicBezTo>
                          <a:pt x="310012" y="55430"/>
                          <a:pt x="350970" y="48762"/>
                          <a:pt x="390975" y="38285"/>
                        </a:cubicBezTo>
                        <a:cubicBezTo>
                          <a:pt x="403357" y="34475"/>
                          <a:pt x="415740" y="30665"/>
                          <a:pt x="428122" y="29712"/>
                        </a:cubicBezTo>
                        <a:cubicBezTo>
                          <a:pt x="440505" y="28760"/>
                          <a:pt x="454792" y="31617"/>
                          <a:pt x="464317" y="41142"/>
                        </a:cubicBezTo>
                        <a:cubicBezTo>
                          <a:pt x="470032" y="45905"/>
                          <a:pt x="472890" y="52572"/>
                          <a:pt x="475747" y="59240"/>
                        </a:cubicBezTo>
                        <a:cubicBezTo>
                          <a:pt x="486225" y="84005"/>
                          <a:pt x="482415" y="112580"/>
                          <a:pt x="475747" y="139250"/>
                        </a:cubicBezTo>
                        <a:cubicBezTo>
                          <a:pt x="470032" y="164015"/>
                          <a:pt x="461460" y="190685"/>
                          <a:pt x="462412" y="2173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5"/>
                  <p:cNvSpPr/>
                  <p:nvPr/>
                </p:nvSpPr>
                <p:spPr>
                  <a:xfrm>
                    <a:off x="7513319" y="4090987"/>
                    <a:ext cx="128029" cy="93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029" h="93103" extrusionOk="0">
                        <a:moveTo>
                          <a:pt x="6668" y="24765"/>
                        </a:moveTo>
                        <a:cubicBezTo>
                          <a:pt x="4763" y="28575"/>
                          <a:pt x="3810" y="33338"/>
                          <a:pt x="2858" y="38100"/>
                        </a:cubicBezTo>
                        <a:cubicBezTo>
                          <a:pt x="953" y="44768"/>
                          <a:pt x="0" y="52388"/>
                          <a:pt x="0" y="59055"/>
                        </a:cubicBezTo>
                        <a:cubicBezTo>
                          <a:pt x="0" y="71438"/>
                          <a:pt x="7620" y="88582"/>
                          <a:pt x="20955" y="92393"/>
                        </a:cubicBezTo>
                        <a:cubicBezTo>
                          <a:pt x="32385" y="96203"/>
                          <a:pt x="43815" y="83820"/>
                          <a:pt x="50483" y="76200"/>
                        </a:cubicBezTo>
                        <a:cubicBezTo>
                          <a:pt x="60008" y="66675"/>
                          <a:pt x="69533" y="58103"/>
                          <a:pt x="81915" y="52388"/>
                        </a:cubicBezTo>
                        <a:cubicBezTo>
                          <a:pt x="92393" y="46672"/>
                          <a:pt x="105728" y="45720"/>
                          <a:pt x="115253" y="38100"/>
                        </a:cubicBezTo>
                        <a:cubicBezTo>
                          <a:pt x="121920" y="32385"/>
                          <a:pt x="126683" y="24765"/>
                          <a:pt x="127635" y="15240"/>
                        </a:cubicBezTo>
                        <a:cubicBezTo>
                          <a:pt x="128588" y="9525"/>
                          <a:pt x="127635" y="4763"/>
                          <a:pt x="126683" y="0"/>
                        </a:cubicBezTo>
                        <a:cubicBezTo>
                          <a:pt x="123825" y="0"/>
                          <a:pt x="120968" y="0"/>
                          <a:pt x="118110" y="0"/>
                        </a:cubicBezTo>
                        <a:cubicBezTo>
                          <a:pt x="104775" y="953"/>
                          <a:pt x="91440" y="4763"/>
                          <a:pt x="78105" y="8572"/>
                        </a:cubicBezTo>
                        <a:cubicBezTo>
                          <a:pt x="55245" y="14288"/>
                          <a:pt x="32385" y="19050"/>
                          <a:pt x="8573" y="21907"/>
                        </a:cubicBezTo>
                        <a:cubicBezTo>
                          <a:pt x="7620" y="21907"/>
                          <a:pt x="7620" y="23813"/>
                          <a:pt x="6668" y="247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5"/>
                  <p:cNvSpPr/>
                  <p:nvPr/>
                </p:nvSpPr>
                <p:spPr>
                  <a:xfrm>
                    <a:off x="7254929" y="4257692"/>
                    <a:ext cx="83548" cy="2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48" h="249537" extrusionOk="0">
                        <a:moveTo>
                          <a:pt x="27886" y="935"/>
                        </a:moveTo>
                        <a:cubicBezTo>
                          <a:pt x="21218" y="-2875"/>
                          <a:pt x="14551" y="5698"/>
                          <a:pt x="11693" y="13317"/>
                        </a:cubicBezTo>
                        <a:cubicBezTo>
                          <a:pt x="1216" y="40940"/>
                          <a:pt x="-5452" y="72373"/>
                          <a:pt x="5978" y="99995"/>
                        </a:cubicBezTo>
                        <a:cubicBezTo>
                          <a:pt x="12646" y="116188"/>
                          <a:pt x="25981" y="132380"/>
                          <a:pt x="22171" y="149525"/>
                        </a:cubicBezTo>
                        <a:cubicBezTo>
                          <a:pt x="21218" y="153335"/>
                          <a:pt x="19314" y="156192"/>
                          <a:pt x="19314" y="160002"/>
                        </a:cubicBezTo>
                        <a:cubicBezTo>
                          <a:pt x="18361" y="167623"/>
                          <a:pt x="22171" y="175242"/>
                          <a:pt x="25028" y="182863"/>
                        </a:cubicBezTo>
                        <a:cubicBezTo>
                          <a:pt x="32648" y="203817"/>
                          <a:pt x="30743" y="227630"/>
                          <a:pt x="28839" y="249538"/>
                        </a:cubicBezTo>
                        <a:lnTo>
                          <a:pt x="27886" y="249538"/>
                        </a:lnTo>
                        <a:lnTo>
                          <a:pt x="60271" y="249538"/>
                        </a:lnTo>
                        <a:lnTo>
                          <a:pt x="61223" y="151430"/>
                        </a:lnTo>
                        <a:cubicBezTo>
                          <a:pt x="88846" y="119998"/>
                          <a:pt x="89798" y="66657"/>
                          <a:pt x="69796" y="29510"/>
                        </a:cubicBezTo>
                        <a:cubicBezTo>
                          <a:pt x="66939" y="24748"/>
                          <a:pt x="64081" y="19032"/>
                          <a:pt x="59318" y="15223"/>
                        </a:cubicBezTo>
                        <a:cubicBezTo>
                          <a:pt x="51698" y="4745"/>
                          <a:pt x="41221" y="-18"/>
                          <a:pt x="27886" y="9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5"/>
                  <p:cNvSpPr/>
                  <p:nvPr/>
                </p:nvSpPr>
                <p:spPr>
                  <a:xfrm>
                    <a:off x="7575009" y="4159567"/>
                    <a:ext cx="143433" cy="343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33" h="343852" extrusionOk="0">
                        <a:moveTo>
                          <a:pt x="55468" y="0"/>
                        </a:moveTo>
                        <a:cubicBezTo>
                          <a:pt x="34513" y="8572"/>
                          <a:pt x="18321" y="26670"/>
                          <a:pt x="9748" y="47625"/>
                        </a:cubicBezTo>
                        <a:cubicBezTo>
                          <a:pt x="1175" y="68580"/>
                          <a:pt x="-729" y="91440"/>
                          <a:pt x="223" y="114300"/>
                        </a:cubicBezTo>
                        <a:cubicBezTo>
                          <a:pt x="1175" y="126682"/>
                          <a:pt x="3080" y="138113"/>
                          <a:pt x="8796" y="149542"/>
                        </a:cubicBezTo>
                        <a:cubicBezTo>
                          <a:pt x="23083" y="176213"/>
                          <a:pt x="59278" y="190500"/>
                          <a:pt x="61183" y="220980"/>
                        </a:cubicBezTo>
                        <a:cubicBezTo>
                          <a:pt x="61183" y="225742"/>
                          <a:pt x="61183" y="231457"/>
                          <a:pt x="64040" y="235267"/>
                        </a:cubicBezTo>
                        <a:cubicBezTo>
                          <a:pt x="67850" y="240982"/>
                          <a:pt x="74518" y="241935"/>
                          <a:pt x="80233" y="244792"/>
                        </a:cubicBezTo>
                        <a:cubicBezTo>
                          <a:pt x="89758" y="250507"/>
                          <a:pt x="91663" y="262890"/>
                          <a:pt x="93568" y="274320"/>
                        </a:cubicBezTo>
                        <a:cubicBezTo>
                          <a:pt x="96425" y="297180"/>
                          <a:pt x="99283" y="320992"/>
                          <a:pt x="101188" y="343852"/>
                        </a:cubicBezTo>
                        <a:lnTo>
                          <a:pt x="131668" y="343852"/>
                        </a:lnTo>
                        <a:cubicBezTo>
                          <a:pt x="129763" y="316230"/>
                          <a:pt x="127858" y="283845"/>
                          <a:pt x="134525" y="257175"/>
                        </a:cubicBezTo>
                        <a:cubicBezTo>
                          <a:pt x="138335" y="241935"/>
                          <a:pt x="145003" y="226695"/>
                          <a:pt x="143098" y="211455"/>
                        </a:cubicBezTo>
                        <a:cubicBezTo>
                          <a:pt x="142146" y="198120"/>
                          <a:pt x="135478" y="186690"/>
                          <a:pt x="134525" y="173355"/>
                        </a:cubicBezTo>
                        <a:cubicBezTo>
                          <a:pt x="133573" y="160020"/>
                          <a:pt x="138335" y="146685"/>
                          <a:pt x="140240" y="133350"/>
                        </a:cubicBezTo>
                        <a:cubicBezTo>
                          <a:pt x="145003" y="105727"/>
                          <a:pt x="139288" y="75247"/>
                          <a:pt x="123096" y="52388"/>
                        </a:cubicBezTo>
                        <a:cubicBezTo>
                          <a:pt x="106903" y="27622"/>
                          <a:pt x="83090" y="5715"/>
                          <a:pt x="5546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5"/>
                  <p:cNvSpPr/>
                  <p:nvPr/>
                </p:nvSpPr>
                <p:spPr>
                  <a:xfrm>
                    <a:off x="7650480" y="4109084"/>
                    <a:ext cx="126682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682" h="266700" extrusionOk="0">
                        <a:moveTo>
                          <a:pt x="0" y="0"/>
                        </a:moveTo>
                        <a:cubicBezTo>
                          <a:pt x="27622" y="0"/>
                          <a:pt x="57150" y="6668"/>
                          <a:pt x="77152" y="25718"/>
                        </a:cubicBezTo>
                        <a:cubicBezTo>
                          <a:pt x="100965" y="48578"/>
                          <a:pt x="107632" y="82868"/>
                          <a:pt x="111442" y="115253"/>
                        </a:cubicBezTo>
                        <a:cubicBezTo>
                          <a:pt x="119063" y="165735"/>
                          <a:pt x="123825" y="216218"/>
                          <a:pt x="126682" y="266700"/>
                        </a:cubicBezTo>
                      </a:path>
                    </a:pathLst>
                  </a:custGeom>
                  <a:noFill/>
                  <a:ln w="128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" name="Google Shape;391;p25"/>
                  <p:cNvSpPr/>
                  <p:nvPr/>
                </p:nvSpPr>
                <p:spPr>
                  <a:xfrm>
                    <a:off x="7257097" y="4061275"/>
                    <a:ext cx="245286" cy="216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86" h="216878" extrusionOk="0">
                        <a:moveTo>
                          <a:pt x="213360" y="102102"/>
                        </a:moveTo>
                        <a:cubicBezTo>
                          <a:pt x="219075" y="101150"/>
                          <a:pt x="225743" y="104960"/>
                          <a:pt x="231458" y="104960"/>
                        </a:cubicBezTo>
                        <a:cubicBezTo>
                          <a:pt x="243840" y="104007"/>
                          <a:pt x="248603" y="86862"/>
                          <a:pt x="242888" y="75432"/>
                        </a:cubicBezTo>
                        <a:cubicBezTo>
                          <a:pt x="238125" y="66860"/>
                          <a:pt x="230505" y="60192"/>
                          <a:pt x="223838" y="52572"/>
                        </a:cubicBezTo>
                        <a:cubicBezTo>
                          <a:pt x="180975" y="49715"/>
                          <a:pt x="139065" y="36380"/>
                          <a:pt x="103822" y="12567"/>
                        </a:cubicBezTo>
                        <a:cubicBezTo>
                          <a:pt x="96203" y="7805"/>
                          <a:pt x="88583" y="2090"/>
                          <a:pt x="80010" y="185"/>
                        </a:cubicBezTo>
                        <a:cubicBezTo>
                          <a:pt x="72390" y="-768"/>
                          <a:pt x="63818" y="2090"/>
                          <a:pt x="56197" y="5900"/>
                        </a:cubicBezTo>
                        <a:cubicBezTo>
                          <a:pt x="39053" y="14472"/>
                          <a:pt x="23813" y="27807"/>
                          <a:pt x="13335" y="44000"/>
                        </a:cubicBezTo>
                        <a:cubicBezTo>
                          <a:pt x="7620" y="52572"/>
                          <a:pt x="3810" y="61145"/>
                          <a:pt x="0" y="69717"/>
                        </a:cubicBezTo>
                        <a:cubicBezTo>
                          <a:pt x="1905" y="81147"/>
                          <a:pt x="5715" y="92577"/>
                          <a:pt x="14288" y="101150"/>
                        </a:cubicBezTo>
                        <a:cubicBezTo>
                          <a:pt x="24765" y="111627"/>
                          <a:pt x="40958" y="116390"/>
                          <a:pt x="52388" y="126867"/>
                        </a:cubicBezTo>
                        <a:cubicBezTo>
                          <a:pt x="58103" y="132582"/>
                          <a:pt x="62865" y="140202"/>
                          <a:pt x="64770" y="147822"/>
                        </a:cubicBezTo>
                        <a:cubicBezTo>
                          <a:pt x="66675" y="158300"/>
                          <a:pt x="64770" y="167825"/>
                          <a:pt x="64770" y="178302"/>
                        </a:cubicBezTo>
                        <a:cubicBezTo>
                          <a:pt x="64770" y="198305"/>
                          <a:pt x="80963" y="211640"/>
                          <a:pt x="99060" y="215450"/>
                        </a:cubicBezTo>
                        <a:cubicBezTo>
                          <a:pt x="107633" y="217355"/>
                          <a:pt x="117158" y="217355"/>
                          <a:pt x="125730" y="215450"/>
                        </a:cubicBezTo>
                        <a:cubicBezTo>
                          <a:pt x="130493" y="212592"/>
                          <a:pt x="134303" y="209735"/>
                          <a:pt x="137160" y="205925"/>
                        </a:cubicBezTo>
                        <a:cubicBezTo>
                          <a:pt x="138113" y="203067"/>
                          <a:pt x="140018" y="199257"/>
                          <a:pt x="140970" y="196400"/>
                        </a:cubicBezTo>
                        <a:cubicBezTo>
                          <a:pt x="144780" y="187827"/>
                          <a:pt x="150495" y="179255"/>
                          <a:pt x="160020" y="178302"/>
                        </a:cubicBezTo>
                        <a:cubicBezTo>
                          <a:pt x="168593" y="177350"/>
                          <a:pt x="176213" y="182112"/>
                          <a:pt x="182880" y="186875"/>
                        </a:cubicBezTo>
                        <a:cubicBezTo>
                          <a:pt x="190500" y="191637"/>
                          <a:pt x="198120" y="196400"/>
                          <a:pt x="207645" y="196400"/>
                        </a:cubicBezTo>
                        <a:cubicBezTo>
                          <a:pt x="216218" y="197352"/>
                          <a:pt x="226695" y="193542"/>
                          <a:pt x="230505" y="184970"/>
                        </a:cubicBezTo>
                        <a:cubicBezTo>
                          <a:pt x="235268" y="175445"/>
                          <a:pt x="229553" y="163062"/>
                          <a:pt x="222885" y="154490"/>
                        </a:cubicBezTo>
                        <a:cubicBezTo>
                          <a:pt x="215265" y="145917"/>
                          <a:pt x="206693" y="139250"/>
                          <a:pt x="202883" y="128772"/>
                        </a:cubicBezTo>
                        <a:cubicBezTo>
                          <a:pt x="198120" y="118295"/>
                          <a:pt x="202883" y="103055"/>
                          <a:pt x="213360" y="1021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92" name="Google Shape;392;p25"/>
                  <p:cNvGrpSpPr/>
                  <p:nvPr/>
                </p:nvGrpSpPr>
                <p:grpSpPr>
                  <a:xfrm>
                    <a:off x="7047547" y="4121630"/>
                    <a:ext cx="275272" cy="258916"/>
                    <a:chOff x="7047547" y="4121630"/>
                    <a:chExt cx="275272" cy="258916"/>
                  </a:xfrm>
                </p:grpSpPr>
                <p:sp>
                  <p:nvSpPr>
                    <p:cNvPr id="393" name="Google Shape;393;p25"/>
                    <p:cNvSpPr/>
                    <p:nvPr/>
                  </p:nvSpPr>
                  <p:spPr>
                    <a:xfrm>
                      <a:off x="7116936" y="4129087"/>
                      <a:ext cx="130078" cy="246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078" h="246697" extrusionOk="0">
                          <a:moveTo>
                            <a:pt x="92536" y="7620"/>
                          </a:moveTo>
                          <a:cubicBezTo>
                            <a:pt x="88726" y="953"/>
                            <a:pt x="80154" y="0"/>
                            <a:pt x="72534" y="0"/>
                          </a:cubicBezTo>
                          <a:cubicBezTo>
                            <a:pt x="65866" y="0"/>
                            <a:pt x="59199" y="0"/>
                            <a:pt x="53484" y="1905"/>
                          </a:cubicBezTo>
                          <a:cubicBezTo>
                            <a:pt x="38244" y="7620"/>
                            <a:pt x="31576" y="25718"/>
                            <a:pt x="31576" y="41910"/>
                          </a:cubicBezTo>
                          <a:cubicBezTo>
                            <a:pt x="23004" y="39053"/>
                            <a:pt x="14431" y="41910"/>
                            <a:pt x="8716" y="48578"/>
                          </a:cubicBezTo>
                          <a:cubicBezTo>
                            <a:pt x="3001" y="55245"/>
                            <a:pt x="144" y="64770"/>
                            <a:pt x="144" y="74295"/>
                          </a:cubicBezTo>
                          <a:cubicBezTo>
                            <a:pt x="-809" y="88582"/>
                            <a:pt x="3001" y="102870"/>
                            <a:pt x="10621" y="114300"/>
                          </a:cubicBezTo>
                          <a:cubicBezTo>
                            <a:pt x="18241" y="125730"/>
                            <a:pt x="29671" y="135255"/>
                            <a:pt x="37291" y="146685"/>
                          </a:cubicBezTo>
                          <a:cubicBezTo>
                            <a:pt x="46816" y="160020"/>
                            <a:pt x="50626" y="177165"/>
                            <a:pt x="49674" y="193357"/>
                          </a:cubicBezTo>
                          <a:cubicBezTo>
                            <a:pt x="47769" y="211455"/>
                            <a:pt x="40149" y="229553"/>
                            <a:pt x="46816" y="246697"/>
                          </a:cubicBezTo>
                          <a:lnTo>
                            <a:pt x="113491" y="246697"/>
                          </a:lnTo>
                          <a:cubicBezTo>
                            <a:pt x="114444" y="237172"/>
                            <a:pt x="115396" y="225743"/>
                            <a:pt x="112539" y="216218"/>
                          </a:cubicBezTo>
                          <a:cubicBezTo>
                            <a:pt x="108729" y="202882"/>
                            <a:pt x="98251" y="189547"/>
                            <a:pt x="102061" y="176213"/>
                          </a:cubicBezTo>
                          <a:cubicBezTo>
                            <a:pt x="107776" y="157163"/>
                            <a:pt x="103014" y="147638"/>
                            <a:pt x="115396" y="131445"/>
                          </a:cubicBezTo>
                          <a:cubicBezTo>
                            <a:pt x="119206" y="126682"/>
                            <a:pt x="123016" y="122872"/>
                            <a:pt x="125874" y="117157"/>
                          </a:cubicBezTo>
                          <a:cubicBezTo>
                            <a:pt x="128731" y="112395"/>
                            <a:pt x="128731" y="106680"/>
                            <a:pt x="129684" y="101918"/>
                          </a:cubicBezTo>
                          <a:cubicBezTo>
                            <a:pt x="131589" y="83820"/>
                            <a:pt x="126826" y="61913"/>
                            <a:pt x="110634" y="53340"/>
                          </a:cubicBezTo>
                          <a:cubicBezTo>
                            <a:pt x="112539" y="44768"/>
                            <a:pt x="111586" y="29528"/>
                            <a:pt x="107776" y="21907"/>
                          </a:cubicBezTo>
                          <a:cubicBezTo>
                            <a:pt x="104919" y="14288"/>
                            <a:pt x="101109" y="5715"/>
                            <a:pt x="92536" y="762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4" name="Google Shape;394;p25"/>
                    <p:cNvSpPr/>
                    <p:nvPr/>
                  </p:nvSpPr>
                  <p:spPr>
                    <a:xfrm>
                      <a:off x="7154227" y="4129087"/>
                      <a:ext cx="55244" cy="246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244" h="246697" extrusionOk="0">
                          <a:moveTo>
                            <a:pt x="51435" y="140018"/>
                          </a:moveTo>
                          <a:cubicBezTo>
                            <a:pt x="48578" y="129540"/>
                            <a:pt x="46672" y="119063"/>
                            <a:pt x="45720" y="108585"/>
                          </a:cubicBezTo>
                          <a:cubicBezTo>
                            <a:pt x="44767" y="98107"/>
                            <a:pt x="47625" y="89535"/>
                            <a:pt x="50482" y="80010"/>
                          </a:cubicBezTo>
                          <a:cubicBezTo>
                            <a:pt x="53340" y="72390"/>
                            <a:pt x="54292" y="66675"/>
                            <a:pt x="50482" y="59055"/>
                          </a:cubicBezTo>
                          <a:cubicBezTo>
                            <a:pt x="47625" y="52388"/>
                            <a:pt x="42863" y="46672"/>
                            <a:pt x="40957" y="39053"/>
                          </a:cubicBezTo>
                          <a:cubicBezTo>
                            <a:pt x="38100" y="26670"/>
                            <a:pt x="41910" y="13335"/>
                            <a:pt x="49530" y="2857"/>
                          </a:cubicBezTo>
                          <a:cubicBezTo>
                            <a:pt x="45720" y="953"/>
                            <a:pt x="40005" y="0"/>
                            <a:pt x="35242" y="0"/>
                          </a:cubicBezTo>
                          <a:cubicBezTo>
                            <a:pt x="28575" y="0"/>
                            <a:pt x="21907" y="0"/>
                            <a:pt x="16192" y="1905"/>
                          </a:cubicBezTo>
                          <a:cubicBezTo>
                            <a:pt x="8572" y="4763"/>
                            <a:pt x="3810" y="10478"/>
                            <a:pt x="0" y="17145"/>
                          </a:cubicBezTo>
                          <a:cubicBezTo>
                            <a:pt x="3810" y="20955"/>
                            <a:pt x="6667" y="26670"/>
                            <a:pt x="8572" y="31432"/>
                          </a:cubicBezTo>
                          <a:cubicBezTo>
                            <a:pt x="11430" y="40005"/>
                            <a:pt x="13335" y="49530"/>
                            <a:pt x="11430" y="58103"/>
                          </a:cubicBezTo>
                          <a:cubicBezTo>
                            <a:pt x="10478" y="62865"/>
                            <a:pt x="8572" y="67628"/>
                            <a:pt x="8572" y="73343"/>
                          </a:cubicBezTo>
                          <a:cubicBezTo>
                            <a:pt x="8572" y="77153"/>
                            <a:pt x="9525" y="80963"/>
                            <a:pt x="11430" y="84772"/>
                          </a:cubicBezTo>
                          <a:cubicBezTo>
                            <a:pt x="16192" y="92393"/>
                            <a:pt x="19050" y="100965"/>
                            <a:pt x="20955" y="110490"/>
                          </a:cubicBezTo>
                          <a:cubicBezTo>
                            <a:pt x="24765" y="129540"/>
                            <a:pt x="22860" y="149543"/>
                            <a:pt x="20955" y="169545"/>
                          </a:cubicBezTo>
                          <a:cubicBezTo>
                            <a:pt x="19050" y="190500"/>
                            <a:pt x="18097" y="210503"/>
                            <a:pt x="20955" y="231457"/>
                          </a:cubicBezTo>
                          <a:cubicBezTo>
                            <a:pt x="21907" y="236220"/>
                            <a:pt x="21907" y="241935"/>
                            <a:pt x="22860" y="246697"/>
                          </a:cubicBezTo>
                          <a:lnTo>
                            <a:pt x="52388" y="246697"/>
                          </a:lnTo>
                          <a:cubicBezTo>
                            <a:pt x="52388" y="216218"/>
                            <a:pt x="54292" y="186690"/>
                            <a:pt x="54292" y="156210"/>
                          </a:cubicBezTo>
                          <a:cubicBezTo>
                            <a:pt x="54292" y="155257"/>
                            <a:pt x="54292" y="153353"/>
                            <a:pt x="55245" y="153353"/>
                          </a:cubicBezTo>
                          <a:cubicBezTo>
                            <a:pt x="53340" y="148590"/>
                            <a:pt x="52388" y="144780"/>
                            <a:pt x="51435" y="140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5" name="Google Shape;395;p25"/>
                    <p:cNvSpPr/>
                    <p:nvPr/>
                  </p:nvSpPr>
                  <p:spPr>
                    <a:xfrm>
                      <a:off x="7047547" y="4218515"/>
                      <a:ext cx="95250" cy="41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0" h="41356" extrusionOk="0">
                          <a:moveTo>
                            <a:pt x="34290" y="4870"/>
                          </a:moveTo>
                          <a:cubicBezTo>
                            <a:pt x="31433" y="4870"/>
                            <a:pt x="28575" y="3917"/>
                            <a:pt x="25718" y="4870"/>
                          </a:cubicBezTo>
                          <a:cubicBezTo>
                            <a:pt x="23813" y="5822"/>
                            <a:pt x="20955" y="6775"/>
                            <a:pt x="19050" y="7727"/>
                          </a:cubicBezTo>
                          <a:cubicBezTo>
                            <a:pt x="12383" y="12490"/>
                            <a:pt x="5715" y="17252"/>
                            <a:pt x="0" y="22967"/>
                          </a:cubicBezTo>
                          <a:cubicBezTo>
                            <a:pt x="7620" y="26777"/>
                            <a:pt x="15240" y="29635"/>
                            <a:pt x="22860" y="33445"/>
                          </a:cubicBezTo>
                          <a:cubicBezTo>
                            <a:pt x="34290" y="38207"/>
                            <a:pt x="46672" y="43922"/>
                            <a:pt x="58103" y="40112"/>
                          </a:cubicBezTo>
                          <a:cubicBezTo>
                            <a:pt x="71438" y="35350"/>
                            <a:pt x="80963" y="19157"/>
                            <a:pt x="95250" y="20110"/>
                          </a:cubicBezTo>
                          <a:cubicBezTo>
                            <a:pt x="85725" y="20110"/>
                            <a:pt x="82868" y="2012"/>
                            <a:pt x="73343" y="107"/>
                          </a:cubicBezTo>
                          <a:cubicBezTo>
                            <a:pt x="68580" y="-845"/>
                            <a:pt x="60960" y="4870"/>
                            <a:pt x="56197" y="4870"/>
                          </a:cubicBezTo>
                          <a:cubicBezTo>
                            <a:pt x="48578" y="5822"/>
                            <a:pt x="40958" y="5822"/>
                            <a:pt x="34290" y="487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6" name="Google Shape;396;p25"/>
                    <p:cNvSpPr/>
                    <p:nvPr/>
                  </p:nvSpPr>
                  <p:spPr>
                    <a:xfrm>
                      <a:off x="7227569" y="4218515"/>
                      <a:ext cx="95250" cy="41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50" h="41356" extrusionOk="0">
                          <a:moveTo>
                            <a:pt x="60960" y="4870"/>
                          </a:moveTo>
                          <a:cubicBezTo>
                            <a:pt x="63818" y="4870"/>
                            <a:pt x="66675" y="3917"/>
                            <a:pt x="69533" y="4870"/>
                          </a:cubicBezTo>
                          <a:cubicBezTo>
                            <a:pt x="71438" y="5822"/>
                            <a:pt x="74295" y="6775"/>
                            <a:pt x="76200" y="7727"/>
                          </a:cubicBezTo>
                          <a:cubicBezTo>
                            <a:pt x="82868" y="12490"/>
                            <a:pt x="89535" y="17252"/>
                            <a:pt x="95250" y="22967"/>
                          </a:cubicBezTo>
                          <a:cubicBezTo>
                            <a:pt x="87630" y="26777"/>
                            <a:pt x="80010" y="29635"/>
                            <a:pt x="72390" y="33445"/>
                          </a:cubicBezTo>
                          <a:cubicBezTo>
                            <a:pt x="60960" y="38207"/>
                            <a:pt x="48578" y="43922"/>
                            <a:pt x="37148" y="40112"/>
                          </a:cubicBezTo>
                          <a:cubicBezTo>
                            <a:pt x="23813" y="35350"/>
                            <a:pt x="14288" y="19157"/>
                            <a:pt x="0" y="20110"/>
                          </a:cubicBezTo>
                          <a:cubicBezTo>
                            <a:pt x="9525" y="20110"/>
                            <a:pt x="12383" y="2012"/>
                            <a:pt x="21908" y="107"/>
                          </a:cubicBezTo>
                          <a:cubicBezTo>
                            <a:pt x="26670" y="-845"/>
                            <a:pt x="34290" y="4870"/>
                            <a:pt x="39053" y="4870"/>
                          </a:cubicBezTo>
                          <a:cubicBezTo>
                            <a:pt x="46673" y="5822"/>
                            <a:pt x="54293" y="5822"/>
                            <a:pt x="60960" y="487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7" name="Google Shape;397;p25"/>
                    <p:cNvSpPr/>
                    <p:nvPr/>
                  </p:nvSpPr>
                  <p:spPr>
                    <a:xfrm>
                      <a:off x="7155858" y="4320286"/>
                      <a:ext cx="77505" cy="60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505" h="60260" extrusionOk="0">
                          <a:moveTo>
                            <a:pt x="3131" y="56451"/>
                          </a:moveTo>
                          <a:cubicBezTo>
                            <a:pt x="-1631" y="46926"/>
                            <a:pt x="-679" y="34543"/>
                            <a:pt x="4084" y="25018"/>
                          </a:cubicBezTo>
                          <a:cubicBezTo>
                            <a:pt x="8846" y="15493"/>
                            <a:pt x="17419" y="7873"/>
                            <a:pt x="26944" y="3111"/>
                          </a:cubicBezTo>
                          <a:cubicBezTo>
                            <a:pt x="31706" y="1206"/>
                            <a:pt x="35516" y="-699"/>
                            <a:pt x="40279" y="253"/>
                          </a:cubicBezTo>
                          <a:cubicBezTo>
                            <a:pt x="45994" y="253"/>
                            <a:pt x="51709" y="4063"/>
                            <a:pt x="56471" y="8826"/>
                          </a:cubicBezTo>
                          <a:cubicBezTo>
                            <a:pt x="70759" y="22161"/>
                            <a:pt x="78379" y="41211"/>
                            <a:pt x="77426" y="60261"/>
                          </a:cubicBezTo>
                          <a:lnTo>
                            <a:pt x="3131" y="5645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8" name="Google Shape;398;p25"/>
                    <p:cNvSpPr/>
                    <p:nvPr/>
                  </p:nvSpPr>
                  <p:spPr>
                    <a:xfrm>
                      <a:off x="7104798" y="4121630"/>
                      <a:ext cx="46571" cy="560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71" h="56034" extrusionOk="0">
                          <a:moveTo>
                            <a:pt x="25617" y="56034"/>
                          </a:moveTo>
                          <a:cubicBezTo>
                            <a:pt x="18949" y="51272"/>
                            <a:pt x="13234" y="44604"/>
                            <a:pt x="9424" y="36032"/>
                          </a:cubicBezTo>
                          <a:cubicBezTo>
                            <a:pt x="5614" y="28412"/>
                            <a:pt x="2757" y="19839"/>
                            <a:pt x="852" y="12219"/>
                          </a:cubicBezTo>
                          <a:cubicBezTo>
                            <a:pt x="-101" y="8409"/>
                            <a:pt x="-1053" y="2694"/>
                            <a:pt x="2757" y="789"/>
                          </a:cubicBezTo>
                          <a:cubicBezTo>
                            <a:pt x="5614" y="-1116"/>
                            <a:pt x="9424" y="789"/>
                            <a:pt x="11330" y="2694"/>
                          </a:cubicBezTo>
                          <a:cubicBezTo>
                            <a:pt x="19902" y="8409"/>
                            <a:pt x="22759" y="19839"/>
                            <a:pt x="30380" y="25554"/>
                          </a:cubicBezTo>
                          <a:cubicBezTo>
                            <a:pt x="35142" y="29364"/>
                            <a:pt x="40857" y="31269"/>
                            <a:pt x="46572" y="33174"/>
                          </a:cubicBezTo>
                          <a:cubicBezTo>
                            <a:pt x="45620" y="39842"/>
                            <a:pt x="46572" y="46509"/>
                            <a:pt x="46572" y="53176"/>
                          </a:cubicBezTo>
                          <a:cubicBezTo>
                            <a:pt x="40857" y="51272"/>
                            <a:pt x="30380" y="52224"/>
                            <a:pt x="25617" y="5603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9" name="Google Shape;399;p25"/>
                    <p:cNvSpPr/>
                    <p:nvPr/>
                  </p:nvSpPr>
                  <p:spPr>
                    <a:xfrm>
                      <a:off x="7228522" y="4137823"/>
                      <a:ext cx="46571" cy="560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71" h="56034" extrusionOk="0">
                          <a:moveTo>
                            <a:pt x="20955" y="56034"/>
                          </a:moveTo>
                          <a:cubicBezTo>
                            <a:pt x="27622" y="51272"/>
                            <a:pt x="33338" y="44604"/>
                            <a:pt x="37147" y="36032"/>
                          </a:cubicBezTo>
                          <a:cubicBezTo>
                            <a:pt x="40958" y="28412"/>
                            <a:pt x="43815" y="19839"/>
                            <a:pt x="45720" y="12219"/>
                          </a:cubicBezTo>
                          <a:cubicBezTo>
                            <a:pt x="46672" y="8409"/>
                            <a:pt x="47625" y="2694"/>
                            <a:pt x="43815" y="789"/>
                          </a:cubicBezTo>
                          <a:cubicBezTo>
                            <a:pt x="40958" y="-1116"/>
                            <a:pt x="37147" y="789"/>
                            <a:pt x="35243" y="2694"/>
                          </a:cubicBezTo>
                          <a:cubicBezTo>
                            <a:pt x="26670" y="8409"/>
                            <a:pt x="23813" y="19839"/>
                            <a:pt x="16193" y="25554"/>
                          </a:cubicBezTo>
                          <a:cubicBezTo>
                            <a:pt x="11430" y="29364"/>
                            <a:pt x="5715" y="31269"/>
                            <a:pt x="0" y="33174"/>
                          </a:cubicBezTo>
                          <a:cubicBezTo>
                            <a:pt x="953" y="39842"/>
                            <a:pt x="0" y="46509"/>
                            <a:pt x="0" y="53177"/>
                          </a:cubicBezTo>
                          <a:cubicBezTo>
                            <a:pt x="5715" y="52224"/>
                            <a:pt x="16193" y="52224"/>
                            <a:pt x="20955" y="5603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0" name="Google Shape;400;p25"/>
                  <p:cNvSpPr/>
                  <p:nvPr/>
                </p:nvSpPr>
                <p:spPr>
                  <a:xfrm>
                    <a:off x="7404734" y="4270057"/>
                    <a:ext cx="36195" cy="36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95" h="36195" extrusionOk="0">
                        <a:moveTo>
                          <a:pt x="36195" y="18098"/>
                        </a:moveTo>
                        <a:cubicBezTo>
                          <a:pt x="36195" y="27623"/>
                          <a:pt x="28575" y="36195"/>
                          <a:pt x="18097" y="36195"/>
                        </a:cubicBezTo>
                        <a:cubicBezTo>
                          <a:pt x="8572" y="36195"/>
                          <a:pt x="0" y="28575"/>
                          <a:pt x="0" y="18098"/>
                        </a:cubicBezTo>
                        <a:cubicBezTo>
                          <a:pt x="0" y="7620"/>
                          <a:pt x="7620" y="0"/>
                          <a:pt x="18097" y="0"/>
                        </a:cubicBezTo>
                        <a:cubicBezTo>
                          <a:pt x="28575" y="953"/>
                          <a:pt x="36195" y="8573"/>
                          <a:pt x="36195" y="1809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5"/>
                  <p:cNvSpPr/>
                  <p:nvPr/>
                </p:nvSpPr>
                <p:spPr>
                  <a:xfrm>
                    <a:off x="7356157" y="4296727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 extrusionOk="0">
                        <a:moveTo>
                          <a:pt x="9525" y="4763"/>
                        </a:moveTo>
                        <a:cubicBezTo>
                          <a:pt x="9525" y="7620"/>
                          <a:pt x="7620" y="9525"/>
                          <a:pt x="4763" y="9525"/>
                        </a:cubicBezTo>
                        <a:cubicBezTo>
                          <a:pt x="1905" y="9525"/>
                          <a:pt x="0" y="7620"/>
                          <a:pt x="0" y="4763"/>
                        </a:cubicBezTo>
                        <a:cubicBezTo>
                          <a:pt x="0" y="1905"/>
                          <a:pt x="1905" y="0"/>
                          <a:pt x="4763" y="0"/>
                        </a:cubicBezTo>
                        <a:cubicBezTo>
                          <a:pt x="6668" y="0"/>
                          <a:pt x="9525" y="1905"/>
                          <a:pt x="9525" y="476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5"/>
                  <p:cNvSpPr/>
                  <p:nvPr/>
                </p:nvSpPr>
                <p:spPr>
                  <a:xfrm>
                    <a:off x="7501890" y="4209097"/>
                    <a:ext cx="32384" cy="32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84" h="32384" extrusionOk="0">
                        <a:moveTo>
                          <a:pt x="32385" y="16193"/>
                        </a:moveTo>
                        <a:cubicBezTo>
                          <a:pt x="32385" y="24765"/>
                          <a:pt x="25717" y="32385"/>
                          <a:pt x="16192" y="32385"/>
                        </a:cubicBezTo>
                        <a:cubicBezTo>
                          <a:pt x="7620" y="32385"/>
                          <a:pt x="0" y="25718"/>
                          <a:pt x="0" y="16193"/>
                        </a:cubicBezTo>
                        <a:cubicBezTo>
                          <a:pt x="0" y="7620"/>
                          <a:pt x="6667" y="0"/>
                          <a:pt x="16192" y="0"/>
                        </a:cubicBezTo>
                        <a:cubicBezTo>
                          <a:pt x="25717" y="0"/>
                          <a:pt x="32385" y="7620"/>
                          <a:pt x="32385" y="161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5"/>
                  <p:cNvSpPr/>
                  <p:nvPr/>
                </p:nvSpPr>
                <p:spPr>
                  <a:xfrm>
                    <a:off x="7501890" y="4265295"/>
                    <a:ext cx="11430" cy="11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" h="11430" extrusionOk="0">
                        <a:moveTo>
                          <a:pt x="11430" y="5715"/>
                        </a:moveTo>
                        <a:cubicBezTo>
                          <a:pt x="11430" y="8871"/>
                          <a:pt x="8871" y="11430"/>
                          <a:pt x="5715" y="11430"/>
                        </a:cubicBezTo>
                        <a:cubicBezTo>
                          <a:pt x="2559" y="11430"/>
                          <a:pt x="0" y="8871"/>
                          <a:pt x="0" y="5715"/>
                        </a:cubicBezTo>
                        <a:cubicBezTo>
                          <a:pt x="0" y="2559"/>
                          <a:pt x="2558" y="0"/>
                          <a:pt x="5715" y="0"/>
                        </a:cubicBezTo>
                        <a:cubicBezTo>
                          <a:pt x="8871" y="0"/>
                          <a:pt x="11430" y="2558"/>
                          <a:pt x="11430" y="571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5"/>
                  <p:cNvSpPr/>
                  <p:nvPr/>
                </p:nvSpPr>
                <p:spPr>
                  <a:xfrm>
                    <a:off x="7759745" y="4344092"/>
                    <a:ext cx="52629" cy="157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29" h="157422" extrusionOk="0">
                        <a:moveTo>
                          <a:pt x="10750" y="1213"/>
                        </a:moveTo>
                        <a:cubicBezTo>
                          <a:pt x="11702" y="23120"/>
                          <a:pt x="-4490" y="45028"/>
                          <a:pt x="1225" y="65983"/>
                        </a:cubicBezTo>
                        <a:cubicBezTo>
                          <a:pt x="5035" y="80270"/>
                          <a:pt x="18370" y="89795"/>
                          <a:pt x="26942" y="101225"/>
                        </a:cubicBezTo>
                        <a:cubicBezTo>
                          <a:pt x="36467" y="114560"/>
                          <a:pt x="40277" y="130753"/>
                          <a:pt x="38372" y="146945"/>
                        </a:cubicBezTo>
                        <a:cubicBezTo>
                          <a:pt x="40277" y="148850"/>
                          <a:pt x="42182" y="154565"/>
                          <a:pt x="44087" y="157423"/>
                        </a:cubicBezTo>
                        <a:cubicBezTo>
                          <a:pt x="33610" y="127895"/>
                          <a:pt x="61232" y="93605"/>
                          <a:pt x="49802" y="64078"/>
                        </a:cubicBezTo>
                        <a:cubicBezTo>
                          <a:pt x="45992" y="52648"/>
                          <a:pt x="36467" y="44075"/>
                          <a:pt x="33610" y="32645"/>
                        </a:cubicBezTo>
                        <a:cubicBezTo>
                          <a:pt x="31705" y="25978"/>
                          <a:pt x="32657" y="17405"/>
                          <a:pt x="29800" y="10738"/>
                        </a:cubicBezTo>
                        <a:cubicBezTo>
                          <a:pt x="27895" y="3118"/>
                          <a:pt x="16465" y="-2597"/>
                          <a:pt x="10750" y="121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5" name="Google Shape;405;p25"/>
                  <p:cNvSpPr/>
                  <p:nvPr/>
                </p:nvSpPr>
                <p:spPr>
                  <a:xfrm>
                    <a:off x="7274242" y="4408169"/>
                    <a:ext cx="32087" cy="749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87" h="74949" extrusionOk="0">
                        <a:moveTo>
                          <a:pt x="0" y="14288"/>
                        </a:moveTo>
                        <a:cubicBezTo>
                          <a:pt x="0" y="9525"/>
                          <a:pt x="3810" y="0"/>
                          <a:pt x="8572" y="0"/>
                        </a:cubicBezTo>
                        <a:cubicBezTo>
                          <a:pt x="13335" y="0"/>
                          <a:pt x="18097" y="2858"/>
                          <a:pt x="20002" y="7620"/>
                        </a:cubicBezTo>
                        <a:cubicBezTo>
                          <a:pt x="21907" y="11430"/>
                          <a:pt x="21907" y="17145"/>
                          <a:pt x="21907" y="21908"/>
                        </a:cubicBezTo>
                        <a:cubicBezTo>
                          <a:pt x="20955" y="27623"/>
                          <a:pt x="18097" y="33338"/>
                          <a:pt x="20002" y="39053"/>
                        </a:cubicBezTo>
                        <a:cubicBezTo>
                          <a:pt x="21907" y="44768"/>
                          <a:pt x="27622" y="47625"/>
                          <a:pt x="30480" y="52388"/>
                        </a:cubicBezTo>
                        <a:cubicBezTo>
                          <a:pt x="33338" y="58103"/>
                          <a:pt x="32385" y="65723"/>
                          <a:pt x="27622" y="70485"/>
                        </a:cubicBezTo>
                        <a:cubicBezTo>
                          <a:pt x="22860" y="75248"/>
                          <a:pt x="15240" y="76200"/>
                          <a:pt x="9525" y="73343"/>
                        </a:cubicBezTo>
                        <a:cubicBezTo>
                          <a:pt x="12382" y="53340"/>
                          <a:pt x="1905" y="34290"/>
                          <a:pt x="0" y="142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" name="Google Shape;406;p25"/>
                  <p:cNvSpPr/>
                  <p:nvPr/>
                </p:nvSpPr>
                <p:spPr>
                  <a:xfrm>
                    <a:off x="7295197" y="4392930"/>
                    <a:ext cx="13334" cy="13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4" h="13334" extrusionOk="0">
                        <a:moveTo>
                          <a:pt x="13335" y="6667"/>
                        </a:moveTo>
                        <a:cubicBezTo>
                          <a:pt x="13335" y="10477"/>
                          <a:pt x="10478" y="13335"/>
                          <a:pt x="6668" y="13335"/>
                        </a:cubicBezTo>
                        <a:cubicBezTo>
                          <a:pt x="2858" y="13335"/>
                          <a:pt x="0" y="10477"/>
                          <a:pt x="0" y="6667"/>
                        </a:cubicBezTo>
                        <a:cubicBezTo>
                          <a:pt x="0" y="2857"/>
                          <a:pt x="2858" y="0"/>
                          <a:pt x="6668" y="0"/>
                        </a:cubicBezTo>
                        <a:cubicBezTo>
                          <a:pt x="10478" y="0"/>
                          <a:pt x="13335" y="3810"/>
                          <a:pt x="13335" y="666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5"/>
                  <p:cNvSpPr/>
                  <p:nvPr/>
                </p:nvSpPr>
                <p:spPr>
                  <a:xfrm>
                    <a:off x="7301865" y="443484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857"/>
                          <a:pt x="2857" y="3810"/>
                          <a:pt x="1905" y="3810"/>
                        </a:cubicBezTo>
                        <a:cubicBezTo>
                          <a:pt x="953" y="3810"/>
                          <a:pt x="0" y="2857"/>
                          <a:pt x="0" y="1905"/>
                        </a:cubicBezTo>
                        <a:cubicBezTo>
                          <a:pt x="0" y="953"/>
                          <a:pt x="953" y="0"/>
                          <a:pt x="1905" y="0"/>
                        </a:cubicBezTo>
                        <a:cubicBezTo>
                          <a:pt x="2857" y="0"/>
                          <a:pt x="3810" y="9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5"/>
                  <p:cNvSpPr/>
                  <p:nvPr/>
                </p:nvSpPr>
                <p:spPr>
                  <a:xfrm>
                    <a:off x="7301865" y="441579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857"/>
                          <a:pt x="2857" y="3810"/>
                          <a:pt x="1905" y="3810"/>
                        </a:cubicBezTo>
                        <a:cubicBezTo>
                          <a:pt x="953" y="3810"/>
                          <a:pt x="0" y="2857"/>
                          <a:pt x="0" y="1905"/>
                        </a:cubicBezTo>
                        <a:cubicBezTo>
                          <a:pt x="0" y="953"/>
                          <a:pt x="953" y="0"/>
                          <a:pt x="1905" y="0"/>
                        </a:cubicBezTo>
                        <a:cubicBezTo>
                          <a:pt x="2857" y="0"/>
                          <a:pt x="3810" y="9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5"/>
                  <p:cNvSpPr/>
                  <p:nvPr/>
                </p:nvSpPr>
                <p:spPr>
                  <a:xfrm>
                    <a:off x="7594528" y="4150831"/>
                    <a:ext cx="60887" cy="9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87" h="94460" extrusionOk="0">
                        <a:moveTo>
                          <a:pt x="3564" y="36358"/>
                        </a:moveTo>
                        <a:cubicBezTo>
                          <a:pt x="8327" y="45883"/>
                          <a:pt x="18804" y="52551"/>
                          <a:pt x="21662" y="63028"/>
                        </a:cubicBezTo>
                        <a:cubicBezTo>
                          <a:pt x="23566" y="70648"/>
                          <a:pt x="19757" y="79221"/>
                          <a:pt x="23566" y="85888"/>
                        </a:cubicBezTo>
                        <a:cubicBezTo>
                          <a:pt x="27377" y="93508"/>
                          <a:pt x="38807" y="94461"/>
                          <a:pt x="47379" y="94461"/>
                        </a:cubicBezTo>
                        <a:cubicBezTo>
                          <a:pt x="48332" y="94461"/>
                          <a:pt x="50237" y="94461"/>
                          <a:pt x="51189" y="93508"/>
                        </a:cubicBezTo>
                        <a:cubicBezTo>
                          <a:pt x="54047" y="92556"/>
                          <a:pt x="55952" y="89698"/>
                          <a:pt x="56904" y="86841"/>
                        </a:cubicBezTo>
                        <a:cubicBezTo>
                          <a:pt x="61666" y="72553"/>
                          <a:pt x="50237" y="57313"/>
                          <a:pt x="54999" y="43026"/>
                        </a:cubicBezTo>
                        <a:cubicBezTo>
                          <a:pt x="55952" y="40168"/>
                          <a:pt x="57857" y="37311"/>
                          <a:pt x="58809" y="34453"/>
                        </a:cubicBezTo>
                        <a:cubicBezTo>
                          <a:pt x="75954" y="-14124"/>
                          <a:pt x="-19296" y="-9362"/>
                          <a:pt x="3564" y="3635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5"/>
                  <p:cNvSpPr/>
                  <p:nvPr/>
                </p:nvSpPr>
                <p:spPr>
                  <a:xfrm>
                    <a:off x="7658100" y="4197667"/>
                    <a:ext cx="22859" cy="22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59" h="22859" extrusionOk="0">
                        <a:moveTo>
                          <a:pt x="22860" y="11430"/>
                        </a:moveTo>
                        <a:cubicBezTo>
                          <a:pt x="22860" y="17743"/>
                          <a:pt x="17743" y="22860"/>
                          <a:pt x="11430" y="22860"/>
                        </a:cubicBezTo>
                        <a:cubicBezTo>
                          <a:pt x="5117" y="22860"/>
                          <a:pt x="0" y="17743"/>
                          <a:pt x="0" y="11430"/>
                        </a:cubicBezTo>
                        <a:cubicBezTo>
                          <a:pt x="0" y="5117"/>
                          <a:pt x="5117" y="0"/>
                          <a:pt x="11430" y="0"/>
                        </a:cubicBezTo>
                        <a:cubicBezTo>
                          <a:pt x="17743" y="0"/>
                          <a:pt x="22860" y="5117"/>
                          <a:pt x="22860" y="114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5"/>
                  <p:cNvSpPr/>
                  <p:nvPr/>
                </p:nvSpPr>
                <p:spPr>
                  <a:xfrm>
                    <a:off x="7594282" y="4240530"/>
                    <a:ext cx="3809" cy="3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809" extrusionOk="0">
                        <a:moveTo>
                          <a:pt x="3810" y="1905"/>
                        </a:moveTo>
                        <a:cubicBezTo>
                          <a:pt x="3810" y="2957"/>
                          <a:pt x="2957" y="3810"/>
                          <a:pt x="1905" y="3810"/>
                        </a:cubicBezTo>
                        <a:cubicBezTo>
                          <a:pt x="853" y="3810"/>
                          <a:pt x="0" y="2957"/>
                          <a:pt x="0" y="1905"/>
                        </a:cubicBezTo>
                        <a:cubicBezTo>
                          <a:pt x="0" y="853"/>
                          <a:pt x="853" y="0"/>
                          <a:pt x="1905" y="0"/>
                        </a:cubicBezTo>
                        <a:cubicBezTo>
                          <a:pt x="2957" y="0"/>
                          <a:pt x="3810" y="853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" name="Google Shape;412;p25"/>
                  <p:cNvSpPr/>
                  <p:nvPr/>
                </p:nvSpPr>
                <p:spPr>
                  <a:xfrm>
                    <a:off x="7635240" y="4282440"/>
                    <a:ext cx="28575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" h="28575" extrusionOk="0">
                        <a:moveTo>
                          <a:pt x="28575" y="14288"/>
                        </a:moveTo>
                        <a:cubicBezTo>
                          <a:pt x="28575" y="22178"/>
                          <a:pt x="22178" y="28575"/>
                          <a:pt x="14288" y="28575"/>
                        </a:cubicBezTo>
                        <a:cubicBezTo>
                          <a:pt x="6397" y="28575"/>
                          <a:pt x="0" y="22178"/>
                          <a:pt x="0" y="14288"/>
                        </a:cubicBezTo>
                        <a:cubicBezTo>
                          <a:pt x="0" y="6397"/>
                          <a:pt x="6397" y="0"/>
                          <a:pt x="14288" y="0"/>
                        </a:cubicBezTo>
                        <a:cubicBezTo>
                          <a:pt x="22178" y="0"/>
                          <a:pt x="28575" y="6397"/>
                          <a:pt x="28575" y="1428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" name="Google Shape;413;p25"/>
                  <p:cNvSpPr/>
                  <p:nvPr/>
                </p:nvSpPr>
                <p:spPr>
                  <a:xfrm>
                    <a:off x="7663815" y="4256722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 extrusionOk="0">
                        <a:moveTo>
                          <a:pt x="9525" y="4763"/>
                        </a:moveTo>
                        <a:cubicBezTo>
                          <a:pt x="9525" y="7620"/>
                          <a:pt x="7620" y="9525"/>
                          <a:pt x="4763" y="9525"/>
                        </a:cubicBezTo>
                        <a:cubicBezTo>
                          <a:pt x="1905" y="9525"/>
                          <a:pt x="0" y="7620"/>
                          <a:pt x="0" y="4763"/>
                        </a:cubicBezTo>
                        <a:cubicBezTo>
                          <a:pt x="0" y="1905"/>
                          <a:pt x="1905" y="0"/>
                          <a:pt x="4763" y="0"/>
                        </a:cubicBezTo>
                        <a:cubicBezTo>
                          <a:pt x="7620" y="953"/>
                          <a:pt x="9525" y="2858"/>
                          <a:pt x="9525" y="476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414" name="Google Shape;414;p25"/>
          <p:cNvSpPr txBox="1">
            <a:spLocks noGrp="1"/>
          </p:cNvSpPr>
          <p:nvPr>
            <p:ph type="subTitle" idx="1"/>
          </p:nvPr>
        </p:nvSpPr>
        <p:spPr>
          <a:xfrm>
            <a:off x="1125804" y="2186383"/>
            <a:ext cx="2987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subTitle" idx="2"/>
          </p:nvPr>
        </p:nvSpPr>
        <p:spPr>
          <a:xfrm>
            <a:off x="5031096" y="2186384"/>
            <a:ext cx="2987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subTitle" idx="3"/>
          </p:nvPr>
        </p:nvSpPr>
        <p:spPr>
          <a:xfrm>
            <a:off x="1125804" y="3932633"/>
            <a:ext cx="2987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subTitle" idx="4"/>
          </p:nvPr>
        </p:nvSpPr>
        <p:spPr>
          <a:xfrm>
            <a:off x="5031096" y="3932633"/>
            <a:ext cx="2987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5"/>
          <p:cNvSpPr txBox="1">
            <a:spLocks noGrp="1"/>
          </p:cNvSpPr>
          <p:nvPr>
            <p:ph type="title" hasCustomPrompt="1"/>
          </p:nvPr>
        </p:nvSpPr>
        <p:spPr>
          <a:xfrm>
            <a:off x="2252604" y="1315781"/>
            <a:ext cx="7335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" name="Google Shape;419;p25"/>
          <p:cNvSpPr txBox="1">
            <a:spLocks noGrp="1"/>
          </p:cNvSpPr>
          <p:nvPr>
            <p:ph type="title" idx="5" hasCustomPrompt="1"/>
          </p:nvPr>
        </p:nvSpPr>
        <p:spPr>
          <a:xfrm>
            <a:off x="2253654" y="3060881"/>
            <a:ext cx="7314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" name="Google Shape;420;p25"/>
          <p:cNvSpPr txBox="1">
            <a:spLocks noGrp="1"/>
          </p:cNvSpPr>
          <p:nvPr>
            <p:ph type="title" idx="6" hasCustomPrompt="1"/>
          </p:nvPr>
        </p:nvSpPr>
        <p:spPr>
          <a:xfrm>
            <a:off x="6158946" y="1316417"/>
            <a:ext cx="731400" cy="446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1" name="Google Shape;421;p25"/>
          <p:cNvSpPr txBox="1">
            <a:spLocks noGrp="1"/>
          </p:cNvSpPr>
          <p:nvPr>
            <p:ph type="title" idx="7" hasCustomPrompt="1"/>
          </p:nvPr>
        </p:nvSpPr>
        <p:spPr>
          <a:xfrm>
            <a:off x="6158946" y="3060882"/>
            <a:ext cx="7314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2" name="Google Shape;422;p25"/>
          <p:cNvSpPr txBox="1">
            <a:spLocks noGrp="1"/>
          </p:cNvSpPr>
          <p:nvPr>
            <p:ph type="subTitle" idx="8"/>
          </p:nvPr>
        </p:nvSpPr>
        <p:spPr>
          <a:xfrm>
            <a:off x="1125804" y="1826253"/>
            <a:ext cx="2987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25"/>
          <p:cNvSpPr txBox="1">
            <a:spLocks noGrp="1"/>
          </p:cNvSpPr>
          <p:nvPr>
            <p:ph type="subTitle" idx="9"/>
          </p:nvPr>
        </p:nvSpPr>
        <p:spPr>
          <a:xfrm>
            <a:off x="1125804" y="3572633"/>
            <a:ext cx="2987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3"/>
          </p:nvPr>
        </p:nvSpPr>
        <p:spPr>
          <a:xfrm>
            <a:off x="5031096" y="1826253"/>
            <a:ext cx="2987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25"/>
          <p:cNvSpPr txBox="1">
            <a:spLocks noGrp="1"/>
          </p:cNvSpPr>
          <p:nvPr>
            <p:ph type="subTitle" idx="14"/>
          </p:nvPr>
        </p:nvSpPr>
        <p:spPr>
          <a:xfrm>
            <a:off x="5031096" y="3572631"/>
            <a:ext cx="2987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2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6"/>
          <p:cNvSpPr/>
          <p:nvPr/>
        </p:nvSpPr>
        <p:spPr>
          <a:xfrm rot="1247557">
            <a:off x="-768704" y="-1066574"/>
            <a:ext cx="3214043" cy="3021806"/>
          </a:xfrm>
          <a:custGeom>
            <a:avLst/>
            <a:gdLst/>
            <a:ahLst/>
            <a:cxnLst/>
            <a:rect l="l" t="t" r="r" b="b"/>
            <a:pathLst>
              <a:path w="2834639" h="2665094" extrusionOk="0">
                <a:moveTo>
                  <a:pt x="2834640" y="0"/>
                </a:moveTo>
                <a:cubicBezTo>
                  <a:pt x="2721293" y="91440"/>
                  <a:pt x="2607945" y="181927"/>
                  <a:pt x="2493645" y="273368"/>
                </a:cubicBezTo>
                <a:cubicBezTo>
                  <a:pt x="2463165" y="298133"/>
                  <a:pt x="2431733" y="322898"/>
                  <a:pt x="2410778" y="356235"/>
                </a:cubicBezTo>
                <a:cubicBezTo>
                  <a:pt x="2379345" y="406717"/>
                  <a:pt x="2376488" y="468630"/>
                  <a:pt x="2366010" y="526733"/>
                </a:cubicBezTo>
                <a:cubicBezTo>
                  <a:pt x="2308860" y="855345"/>
                  <a:pt x="2022158" y="1091565"/>
                  <a:pt x="1737360" y="1265873"/>
                </a:cubicBezTo>
                <a:cubicBezTo>
                  <a:pt x="1616392" y="1340168"/>
                  <a:pt x="1478280" y="1426845"/>
                  <a:pt x="1459230" y="1567815"/>
                </a:cubicBezTo>
                <a:cubicBezTo>
                  <a:pt x="1437323" y="1720215"/>
                  <a:pt x="1568767" y="1883093"/>
                  <a:pt x="1496378" y="2020253"/>
                </a:cubicBezTo>
                <a:cubicBezTo>
                  <a:pt x="1449705" y="2108835"/>
                  <a:pt x="1337310" y="2138363"/>
                  <a:pt x="1237298" y="2148840"/>
                </a:cubicBezTo>
                <a:cubicBezTo>
                  <a:pt x="1137285" y="2159318"/>
                  <a:pt x="1028700" y="2163128"/>
                  <a:pt x="951548" y="2227898"/>
                </a:cubicBezTo>
                <a:cubicBezTo>
                  <a:pt x="879158" y="2288858"/>
                  <a:pt x="849630" y="2393633"/>
                  <a:pt x="769620" y="2445068"/>
                </a:cubicBezTo>
                <a:cubicBezTo>
                  <a:pt x="670560" y="2507933"/>
                  <a:pt x="542925" y="2464118"/>
                  <a:pt x="425768" y="2454593"/>
                </a:cubicBezTo>
                <a:cubicBezTo>
                  <a:pt x="401003" y="2452688"/>
                  <a:pt x="375285" y="2452688"/>
                  <a:pt x="352425" y="2461260"/>
                </a:cubicBezTo>
                <a:cubicBezTo>
                  <a:pt x="320993" y="2473643"/>
                  <a:pt x="299085" y="2500313"/>
                  <a:pt x="276225" y="2524125"/>
                </a:cubicBezTo>
                <a:cubicBezTo>
                  <a:pt x="202883" y="2599373"/>
                  <a:pt x="103822" y="2649855"/>
                  <a:pt x="0" y="2665095"/>
                </a:cubicBezTo>
              </a:path>
            </a:pathLst>
          </a:cu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26"/>
          <p:cNvGrpSpPr/>
          <p:nvPr/>
        </p:nvGrpSpPr>
        <p:grpSpPr>
          <a:xfrm flipH="1">
            <a:off x="-403893" y="-215308"/>
            <a:ext cx="1829302" cy="1509621"/>
            <a:chOff x="4316381" y="4324522"/>
            <a:chExt cx="2228953" cy="1839431"/>
          </a:xfrm>
        </p:grpSpPr>
        <p:sp>
          <p:nvSpPr>
            <p:cNvPr id="431" name="Google Shape;431;p26"/>
            <p:cNvSpPr/>
            <p:nvPr/>
          </p:nvSpPr>
          <p:spPr>
            <a:xfrm>
              <a:off x="4847385" y="4324522"/>
              <a:ext cx="1697949" cy="1839431"/>
            </a:xfrm>
            <a:custGeom>
              <a:avLst/>
              <a:gdLst/>
              <a:ahLst/>
              <a:cxnLst/>
              <a:rect l="l" t="t" r="r" b="b"/>
              <a:pathLst>
                <a:path w="1223747" h="1325716" extrusionOk="0">
                  <a:moveTo>
                    <a:pt x="410586" y="896380"/>
                  </a:moveTo>
                  <a:cubicBezTo>
                    <a:pt x="525838" y="982105"/>
                    <a:pt x="609658" y="1104025"/>
                    <a:pt x="718243" y="1198322"/>
                  </a:cubicBezTo>
                  <a:cubicBezTo>
                    <a:pt x="826828" y="1292620"/>
                    <a:pt x="980181" y="1360247"/>
                    <a:pt x="1113531" y="1306907"/>
                  </a:cubicBezTo>
                  <a:cubicBezTo>
                    <a:pt x="1149726" y="1292620"/>
                    <a:pt x="1182111" y="1269760"/>
                    <a:pt x="1202113" y="1236422"/>
                  </a:cubicBezTo>
                  <a:cubicBezTo>
                    <a:pt x="1236403" y="1179272"/>
                    <a:pt x="1223068" y="1105930"/>
                    <a:pt x="1208781" y="1040207"/>
                  </a:cubicBezTo>
                  <a:cubicBezTo>
                    <a:pt x="1118293" y="623012"/>
                    <a:pt x="1050666" y="-70408"/>
                    <a:pt x="454401" y="5792"/>
                  </a:cubicBezTo>
                  <a:cubicBezTo>
                    <a:pt x="263901" y="30557"/>
                    <a:pt x="79116" y="166765"/>
                    <a:pt x="19108" y="354407"/>
                  </a:cubicBezTo>
                  <a:cubicBezTo>
                    <a:pt x="-78047" y="658255"/>
                    <a:pt x="217228" y="752552"/>
                    <a:pt x="410586" y="896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245305" y="5252576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1"/>
                    <a:pt x="60007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5790" y="185346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4316381" y="4850401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2" y="156771"/>
                    <a:pt x="60007" y="143435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5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4838" y="185346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529752" y="4907746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7" y="53340"/>
                    <a:pt x="353377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5183319" y="4664451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732057" y="5613832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26"/>
          <p:cNvGrpSpPr/>
          <p:nvPr/>
        </p:nvGrpSpPr>
        <p:grpSpPr>
          <a:xfrm>
            <a:off x="7478449" y="946304"/>
            <a:ext cx="2804952" cy="4857642"/>
            <a:chOff x="7478449" y="946304"/>
            <a:chExt cx="2804952" cy="4857642"/>
          </a:xfrm>
        </p:grpSpPr>
        <p:grpSp>
          <p:nvGrpSpPr>
            <p:cNvPr id="438" name="Google Shape;438;p26"/>
            <p:cNvGrpSpPr/>
            <p:nvPr/>
          </p:nvGrpSpPr>
          <p:grpSpPr>
            <a:xfrm>
              <a:off x="7478449" y="946304"/>
              <a:ext cx="2804952" cy="4857642"/>
              <a:chOff x="7478449" y="946304"/>
              <a:chExt cx="2804952" cy="4857642"/>
            </a:xfrm>
          </p:grpSpPr>
          <p:sp>
            <p:nvSpPr>
              <p:cNvPr id="439" name="Google Shape;439;p26"/>
              <p:cNvSpPr/>
              <p:nvPr/>
            </p:nvSpPr>
            <p:spPr>
              <a:xfrm rot="-4320109">
                <a:off x="7297663" y="3394705"/>
                <a:ext cx="2794827" cy="1650451"/>
              </a:xfrm>
              <a:custGeom>
                <a:avLst/>
                <a:gdLst/>
                <a:ahLst/>
                <a:cxnLst/>
                <a:rect l="l" t="t" r="r" b="b"/>
                <a:pathLst>
                  <a:path w="2449830" h="1446717" extrusionOk="0">
                    <a:moveTo>
                      <a:pt x="0" y="0"/>
                    </a:moveTo>
                    <a:lnTo>
                      <a:pt x="236220" y="125730"/>
                    </a:lnTo>
                    <a:cubicBezTo>
                      <a:pt x="309563" y="164783"/>
                      <a:pt x="356235" y="241935"/>
                      <a:pt x="356235" y="324803"/>
                    </a:cubicBezTo>
                    <a:lnTo>
                      <a:pt x="356235" y="393383"/>
                    </a:lnTo>
                    <a:cubicBezTo>
                      <a:pt x="356235" y="415290"/>
                      <a:pt x="347663" y="436245"/>
                      <a:pt x="332422" y="451485"/>
                    </a:cubicBezTo>
                    <a:lnTo>
                      <a:pt x="332422" y="451485"/>
                    </a:lnTo>
                    <a:cubicBezTo>
                      <a:pt x="258128" y="525780"/>
                      <a:pt x="248603" y="641985"/>
                      <a:pt x="308610" y="727710"/>
                    </a:cubicBezTo>
                    <a:lnTo>
                      <a:pt x="319088" y="741998"/>
                    </a:lnTo>
                    <a:cubicBezTo>
                      <a:pt x="342900" y="776288"/>
                      <a:pt x="378142" y="800100"/>
                      <a:pt x="418147" y="811530"/>
                    </a:cubicBezTo>
                    <a:lnTo>
                      <a:pt x="822960" y="924877"/>
                    </a:lnTo>
                    <a:cubicBezTo>
                      <a:pt x="922020" y="952500"/>
                      <a:pt x="1027747" y="925830"/>
                      <a:pt x="1101090" y="854393"/>
                    </a:cubicBezTo>
                    <a:lnTo>
                      <a:pt x="1146810" y="809625"/>
                    </a:lnTo>
                    <a:cubicBezTo>
                      <a:pt x="1201103" y="757238"/>
                      <a:pt x="1274445" y="729615"/>
                      <a:pt x="1349693" y="732473"/>
                    </a:cubicBezTo>
                    <a:lnTo>
                      <a:pt x="1579245" y="741998"/>
                    </a:lnTo>
                    <a:cubicBezTo>
                      <a:pt x="1653540" y="744855"/>
                      <a:pt x="1723073" y="782003"/>
                      <a:pt x="1767840" y="842010"/>
                    </a:cubicBezTo>
                    <a:lnTo>
                      <a:pt x="1803082" y="889635"/>
                    </a:lnTo>
                    <a:cubicBezTo>
                      <a:pt x="1841182" y="940118"/>
                      <a:pt x="1853565" y="1004888"/>
                      <a:pt x="1837373" y="1065848"/>
                    </a:cubicBezTo>
                    <a:lnTo>
                      <a:pt x="1828800" y="1099185"/>
                    </a:lnTo>
                    <a:cubicBezTo>
                      <a:pt x="1804988" y="1188720"/>
                      <a:pt x="1850707" y="1281113"/>
                      <a:pt x="1935480" y="1317308"/>
                    </a:cubicBezTo>
                    <a:lnTo>
                      <a:pt x="2175510" y="1419225"/>
                    </a:lnTo>
                    <a:cubicBezTo>
                      <a:pt x="2225993" y="1440180"/>
                      <a:pt x="2280285" y="1449705"/>
                      <a:pt x="2334578" y="1445895"/>
                    </a:cubicBezTo>
                    <a:lnTo>
                      <a:pt x="2449830" y="1437323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 rot="3722614" flipH="1">
                <a:off x="7967652" y="1618788"/>
                <a:ext cx="2337566" cy="1356969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26"/>
            <p:cNvGrpSpPr/>
            <p:nvPr/>
          </p:nvGrpSpPr>
          <p:grpSpPr>
            <a:xfrm>
              <a:off x="8818187" y="3745795"/>
              <a:ext cx="237953" cy="491619"/>
              <a:chOff x="7973047" y="1742056"/>
              <a:chExt cx="208877" cy="431548"/>
            </a:xfrm>
          </p:grpSpPr>
          <p:sp>
            <p:nvSpPr>
              <p:cNvPr id="442" name="Google Shape;442;p26"/>
              <p:cNvSpPr/>
              <p:nvPr/>
            </p:nvSpPr>
            <p:spPr>
              <a:xfrm>
                <a:off x="7973047" y="174205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3685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8433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8075294" y="1928812"/>
                <a:ext cx="1905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7984807" y="186594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3" y="173355"/>
                      <a:pt x="92393" y="167640"/>
                    </a:cubicBezTo>
                    <a:cubicBezTo>
                      <a:pt x="92393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8127682" y="178784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26"/>
            <p:cNvGrpSpPr/>
            <p:nvPr/>
          </p:nvGrpSpPr>
          <p:grpSpPr>
            <a:xfrm>
              <a:off x="8806263" y="4576244"/>
              <a:ext cx="149335" cy="331154"/>
              <a:chOff x="8138895" y="2678251"/>
              <a:chExt cx="131088" cy="290690"/>
            </a:xfrm>
          </p:grpSpPr>
          <p:sp>
            <p:nvSpPr>
              <p:cNvPr id="447" name="Google Shape;447;p26"/>
              <p:cNvSpPr/>
              <p:nvPr/>
            </p:nvSpPr>
            <p:spPr>
              <a:xfrm>
                <a:off x="8138895" y="26782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0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0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6412" y="-29349"/>
                      <a:pt x="9742" y="76378"/>
                      <a:pt x="4027" y="1116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8187690" y="2793682"/>
                <a:ext cx="9525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59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8187690" y="2764155"/>
                <a:ext cx="80009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009" h="117157" extrusionOk="0">
                    <a:moveTo>
                      <a:pt x="80010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8227695" y="2687002"/>
                <a:ext cx="2857" cy="135255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135255" extrusionOk="0">
                    <a:moveTo>
                      <a:pt x="2858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26"/>
            <p:cNvGrpSpPr/>
            <p:nvPr/>
          </p:nvGrpSpPr>
          <p:grpSpPr>
            <a:xfrm>
              <a:off x="8500206" y="3953250"/>
              <a:ext cx="245811" cy="533354"/>
              <a:chOff x="7738110" y="1433006"/>
              <a:chExt cx="215775" cy="468183"/>
            </a:xfrm>
          </p:grpSpPr>
          <p:sp>
            <p:nvSpPr>
              <p:cNvPr id="452" name="Google Shape;452;p26"/>
              <p:cNvSpPr/>
              <p:nvPr/>
            </p:nvSpPr>
            <p:spPr>
              <a:xfrm>
                <a:off x="7738763" y="1433006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7845742" y="1564005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7738110" y="1589722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7845742" y="1561147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 flipH="1">
            <a:off x="-1200391" y="946304"/>
            <a:ext cx="2804952" cy="4857642"/>
            <a:chOff x="7478449" y="946304"/>
            <a:chExt cx="2804952" cy="4857642"/>
          </a:xfrm>
        </p:grpSpPr>
        <p:sp>
          <p:nvSpPr>
            <p:cNvPr id="459" name="Google Shape;459;p27"/>
            <p:cNvSpPr/>
            <p:nvPr/>
          </p:nvSpPr>
          <p:spPr>
            <a:xfrm rot="-4320109">
              <a:off x="7297663" y="3394705"/>
              <a:ext cx="2794827" cy="1650451"/>
            </a:xfrm>
            <a:custGeom>
              <a:avLst/>
              <a:gdLst/>
              <a:ahLst/>
              <a:cxnLst/>
              <a:rect l="l" t="t" r="r" b="b"/>
              <a:pathLst>
                <a:path w="2449830" h="1446717" extrusionOk="0">
                  <a:moveTo>
                    <a:pt x="0" y="0"/>
                  </a:moveTo>
                  <a:lnTo>
                    <a:pt x="236220" y="125730"/>
                  </a:lnTo>
                  <a:cubicBezTo>
                    <a:pt x="309563" y="164783"/>
                    <a:pt x="356235" y="241935"/>
                    <a:pt x="356235" y="324803"/>
                  </a:cubicBezTo>
                  <a:lnTo>
                    <a:pt x="356235" y="393383"/>
                  </a:lnTo>
                  <a:cubicBezTo>
                    <a:pt x="356235" y="415290"/>
                    <a:pt x="347663" y="436245"/>
                    <a:pt x="332422" y="451485"/>
                  </a:cubicBezTo>
                  <a:lnTo>
                    <a:pt x="332422" y="451485"/>
                  </a:lnTo>
                  <a:cubicBezTo>
                    <a:pt x="258128" y="525780"/>
                    <a:pt x="248603" y="641985"/>
                    <a:pt x="308610" y="727710"/>
                  </a:cubicBezTo>
                  <a:lnTo>
                    <a:pt x="319088" y="741998"/>
                  </a:lnTo>
                  <a:cubicBezTo>
                    <a:pt x="342900" y="776288"/>
                    <a:pt x="378142" y="800100"/>
                    <a:pt x="418147" y="811530"/>
                  </a:cubicBezTo>
                  <a:lnTo>
                    <a:pt x="822960" y="924877"/>
                  </a:lnTo>
                  <a:cubicBezTo>
                    <a:pt x="922020" y="952500"/>
                    <a:pt x="1027747" y="925830"/>
                    <a:pt x="1101090" y="854393"/>
                  </a:cubicBezTo>
                  <a:lnTo>
                    <a:pt x="1146810" y="809625"/>
                  </a:lnTo>
                  <a:cubicBezTo>
                    <a:pt x="1201103" y="757238"/>
                    <a:pt x="1274445" y="729615"/>
                    <a:pt x="1349693" y="732473"/>
                  </a:cubicBezTo>
                  <a:lnTo>
                    <a:pt x="1579245" y="741998"/>
                  </a:lnTo>
                  <a:cubicBezTo>
                    <a:pt x="1653540" y="744855"/>
                    <a:pt x="1723073" y="782003"/>
                    <a:pt x="1767840" y="842010"/>
                  </a:cubicBezTo>
                  <a:lnTo>
                    <a:pt x="1803082" y="889635"/>
                  </a:lnTo>
                  <a:cubicBezTo>
                    <a:pt x="1841182" y="940118"/>
                    <a:pt x="1853565" y="1004888"/>
                    <a:pt x="1837373" y="1065848"/>
                  </a:cubicBezTo>
                  <a:lnTo>
                    <a:pt x="1828800" y="1099185"/>
                  </a:lnTo>
                  <a:cubicBezTo>
                    <a:pt x="1804988" y="1188720"/>
                    <a:pt x="1850707" y="1281113"/>
                    <a:pt x="1935480" y="1317308"/>
                  </a:cubicBezTo>
                  <a:lnTo>
                    <a:pt x="2175510" y="1419225"/>
                  </a:lnTo>
                  <a:cubicBezTo>
                    <a:pt x="2225993" y="1440180"/>
                    <a:pt x="2280285" y="1449705"/>
                    <a:pt x="2334578" y="1445895"/>
                  </a:cubicBezTo>
                  <a:lnTo>
                    <a:pt x="2449830" y="1437323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3722614" flipH="1">
              <a:off x="7967652" y="1618788"/>
              <a:ext cx="2337566" cy="1356969"/>
            </a:xfrm>
            <a:custGeom>
              <a:avLst/>
              <a:gdLst/>
              <a:ahLst/>
              <a:cxnLst/>
              <a:rect l="l" t="t" r="r" b="b"/>
              <a:pathLst>
                <a:path w="1238250" h="575309" extrusionOk="0">
                  <a:moveTo>
                    <a:pt x="1238250" y="0"/>
                  </a:moveTo>
                  <a:cubicBezTo>
                    <a:pt x="1222058" y="108585"/>
                    <a:pt x="1146810" y="207645"/>
                    <a:pt x="1046798" y="252413"/>
                  </a:cubicBezTo>
                  <a:cubicBezTo>
                    <a:pt x="987743" y="279083"/>
                    <a:pt x="922020" y="288608"/>
                    <a:pt x="864870" y="319088"/>
                  </a:cubicBezTo>
                  <a:cubicBezTo>
                    <a:pt x="763905" y="372428"/>
                    <a:pt x="702945" y="485775"/>
                    <a:pt x="597218" y="528638"/>
                  </a:cubicBezTo>
                  <a:cubicBezTo>
                    <a:pt x="501968" y="567690"/>
                    <a:pt x="394335" y="541020"/>
                    <a:pt x="292418" y="523875"/>
                  </a:cubicBezTo>
                  <a:cubicBezTo>
                    <a:pt x="190500" y="506730"/>
                    <a:pt x="73343" y="503872"/>
                    <a:pt x="0" y="575310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27"/>
          <p:cNvGrpSpPr/>
          <p:nvPr/>
        </p:nvGrpSpPr>
        <p:grpSpPr>
          <a:xfrm flipH="1">
            <a:off x="127412" y="4576244"/>
            <a:ext cx="149335" cy="331154"/>
            <a:chOff x="8138895" y="2678251"/>
            <a:chExt cx="131088" cy="290690"/>
          </a:xfrm>
        </p:grpSpPr>
        <p:sp>
          <p:nvSpPr>
            <p:cNvPr id="462" name="Google Shape;462;p27"/>
            <p:cNvSpPr/>
            <p:nvPr/>
          </p:nvSpPr>
          <p:spPr>
            <a:xfrm>
              <a:off x="8138895" y="2678251"/>
              <a:ext cx="131088" cy="245573"/>
            </a:xfrm>
            <a:custGeom>
              <a:avLst/>
              <a:gdLst/>
              <a:ahLst/>
              <a:cxnLst/>
              <a:rect l="l" t="t" r="r" b="b"/>
              <a:pathLst>
                <a:path w="131088" h="245573" extrusionOk="0">
                  <a:moveTo>
                    <a:pt x="4027" y="111620"/>
                  </a:moveTo>
                  <a:cubicBezTo>
                    <a:pt x="-3593" y="152578"/>
                    <a:pt x="-2641" y="200203"/>
                    <a:pt x="26887" y="229731"/>
                  </a:cubicBezTo>
                  <a:cubicBezTo>
                    <a:pt x="34507" y="237351"/>
                    <a:pt x="44032" y="243066"/>
                    <a:pt x="54509" y="244970"/>
                  </a:cubicBezTo>
                  <a:cubicBezTo>
                    <a:pt x="70702" y="247828"/>
                    <a:pt x="86894" y="240208"/>
                    <a:pt x="97372" y="228778"/>
                  </a:cubicBezTo>
                  <a:cubicBezTo>
                    <a:pt x="108802" y="217348"/>
                    <a:pt x="115469" y="202108"/>
                    <a:pt x="120232" y="186868"/>
                  </a:cubicBezTo>
                  <a:cubicBezTo>
                    <a:pt x="135472" y="138291"/>
                    <a:pt x="141187" y="42088"/>
                    <a:pt x="92609" y="7798"/>
                  </a:cubicBezTo>
                  <a:cubicBezTo>
                    <a:pt x="36412" y="-29349"/>
                    <a:pt x="9742" y="76378"/>
                    <a:pt x="4027" y="111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8187690" y="2793682"/>
              <a:ext cx="9525" cy="175259"/>
            </a:xfrm>
            <a:custGeom>
              <a:avLst/>
              <a:gdLst/>
              <a:ahLst/>
              <a:cxnLst/>
              <a:rect l="l" t="t" r="r" b="b"/>
              <a:pathLst>
                <a:path w="9525" h="175259" extrusionOk="0">
                  <a:moveTo>
                    <a:pt x="0" y="0"/>
                  </a:moveTo>
                  <a:lnTo>
                    <a:pt x="0" y="1752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8187690" y="2764155"/>
              <a:ext cx="80009" cy="117157"/>
            </a:xfrm>
            <a:custGeom>
              <a:avLst/>
              <a:gdLst/>
              <a:ahLst/>
              <a:cxnLst/>
              <a:rect l="l" t="t" r="r" b="b"/>
              <a:pathLst>
                <a:path w="80009" h="117157" extrusionOk="0">
                  <a:moveTo>
                    <a:pt x="80010" y="0"/>
                  </a:moveTo>
                  <a:lnTo>
                    <a:pt x="0" y="11715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8227695" y="2687002"/>
              <a:ext cx="2857" cy="135255"/>
            </a:xfrm>
            <a:custGeom>
              <a:avLst/>
              <a:gdLst/>
              <a:ahLst/>
              <a:cxnLst/>
              <a:rect l="l" t="t" r="r" b="b"/>
              <a:pathLst>
                <a:path w="2857" h="135255" extrusionOk="0">
                  <a:moveTo>
                    <a:pt x="2858" y="0"/>
                  </a:moveTo>
                  <a:lnTo>
                    <a:pt x="0" y="1352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7"/>
          <p:cNvGrpSpPr/>
          <p:nvPr/>
        </p:nvGrpSpPr>
        <p:grpSpPr>
          <a:xfrm flipH="1">
            <a:off x="222694" y="3905625"/>
            <a:ext cx="245811" cy="533354"/>
            <a:chOff x="7738110" y="1433006"/>
            <a:chExt cx="215775" cy="468183"/>
          </a:xfrm>
        </p:grpSpPr>
        <p:sp>
          <p:nvSpPr>
            <p:cNvPr id="467" name="Google Shape;467;p27"/>
            <p:cNvSpPr/>
            <p:nvPr/>
          </p:nvSpPr>
          <p:spPr>
            <a:xfrm>
              <a:off x="7738763" y="1433006"/>
              <a:ext cx="215122" cy="403482"/>
            </a:xfrm>
            <a:custGeom>
              <a:avLst/>
              <a:gdLst/>
              <a:ahLst/>
              <a:cxnLst/>
              <a:rect l="l" t="t" r="r" b="b"/>
              <a:pathLst>
                <a:path w="215122" h="403482" extrusionOk="0">
                  <a:moveTo>
                    <a:pt x="6014" y="182433"/>
                  </a:moveTo>
                  <a:cubicBezTo>
                    <a:pt x="-5416" y="250061"/>
                    <a:pt x="-4463" y="329118"/>
                    <a:pt x="44114" y="377696"/>
                  </a:cubicBezTo>
                  <a:cubicBezTo>
                    <a:pt x="56497" y="390078"/>
                    <a:pt x="71737" y="399603"/>
                    <a:pt x="88882" y="402461"/>
                  </a:cubicBezTo>
                  <a:cubicBezTo>
                    <a:pt x="114599" y="407223"/>
                    <a:pt x="141269" y="394841"/>
                    <a:pt x="160319" y="375791"/>
                  </a:cubicBezTo>
                  <a:cubicBezTo>
                    <a:pt x="178417" y="356741"/>
                    <a:pt x="189847" y="331976"/>
                    <a:pt x="197467" y="307211"/>
                  </a:cubicBezTo>
                  <a:cubicBezTo>
                    <a:pt x="222232" y="227201"/>
                    <a:pt x="231757" y="69086"/>
                    <a:pt x="151747" y="13841"/>
                  </a:cubicBezTo>
                  <a:cubicBezTo>
                    <a:pt x="60307" y="-49977"/>
                    <a:pt x="15539" y="124331"/>
                    <a:pt x="6014" y="182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7845742" y="1564005"/>
              <a:ext cx="9525" cy="337184"/>
            </a:xfrm>
            <a:custGeom>
              <a:avLst/>
              <a:gdLst/>
              <a:ahLst/>
              <a:cxnLst/>
              <a:rect l="l" t="t" r="r" b="b"/>
              <a:pathLst>
                <a:path w="9525" h="337184" extrusionOk="0">
                  <a:moveTo>
                    <a:pt x="0" y="0"/>
                  </a:moveTo>
                  <a:lnTo>
                    <a:pt x="0" y="337185"/>
                  </a:lnTo>
                </a:path>
              </a:pathLst>
            </a:custGeom>
            <a:noFill/>
            <a:ln w="1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7738110" y="1589722"/>
              <a:ext cx="107632" cy="187642"/>
            </a:xfrm>
            <a:custGeom>
              <a:avLst/>
              <a:gdLst/>
              <a:ahLst/>
              <a:cxnLst/>
              <a:rect l="l" t="t" r="r" b="b"/>
              <a:pathLst>
                <a:path w="107632" h="187642" extrusionOk="0">
                  <a:moveTo>
                    <a:pt x="0" y="0"/>
                  </a:moveTo>
                  <a:lnTo>
                    <a:pt x="107633" y="187642"/>
                  </a:lnTo>
                </a:path>
              </a:pathLst>
            </a:custGeom>
            <a:noFill/>
            <a:ln w="1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7845742" y="1561147"/>
              <a:ext cx="103822" cy="162877"/>
            </a:xfrm>
            <a:custGeom>
              <a:avLst/>
              <a:gdLst/>
              <a:ahLst/>
              <a:cxnLst/>
              <a:rect l="l" t="t" r="r" b="b"/>
              <a:pathLst>
                <a:path w="103822" h="162877" extrusionOk="0">
                  <a:moveTo>
                    <a:pt x="103822" y="0"/>
                  </a:moveTo>
                  <a:cubicBezTo>
                    <a:pt x="103822" y="952"/>
                    <a:pt x="0" y="162877"/>
                    <a:pt x="0" y="162877"/>
                  </a:cubicBezTo>
                </a:path>
              </a:pathLst>
            </a:custGeom>
            <a:noFill/>
            <a:ln w="1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7"/>
          <p:cNvGrpSpPr/>
          <p:nvPr/>
        </p:nvGrpSpPr>
        <p:grpSpPr>
          <a:xfrm>
            <a:off x="6233676" y="2977532"/>
            <a:ext cx="3145778" cy="3330158"/>
            <a:chOff x="6233676" y="2977532"/>
            <a:chExt cx="3145778" cy="3330158"/>
          </a:xfrm>
        </p:grpSpPr>
        <p:sp>
          <p:nvSpPr>
            <p:cNvPr id="472" name="Google Shape;472;p27"/>
            <p:cNvSpPr/>
            <p:nvPr/>
          </p:nvSpPr>
          <p:spPr>
            <a:xfrm rot="-5263473" flipH="1">
              <a:off x="6200184" y="3132311"/>
              <a:ext cx="3212762" cy="3020601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" name="Google Shape;473;p27"/>
            <p:cNvGrpSpPr/>
            <p:nvPr/>
          </p:nvGrpSpPr>
          <p:grpSpPr>
            <a:xfrm flipH="1">
              <a:off x="8561271" y="4358283"/>
              <a:ext cx="237953" cy="491619"/>
              <a:chOff x="7973047" y="1742056"/>
              <a:chExt cx="208877" cy="431548"/>
            </a:xfrm>
          </p:grpSpPr>
          <p:sp>
            <p:nvSpPr>
              <p:cNvPr id="474" name="Google Shape;474;p27"/>
              <p:cNvSpPr/>
              <p:nvPr/>
            </p:nvSpPr>
            <p:spPr>
              <a:xfrm>
                <a:off x="7973047" y="174205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3685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8433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8075294" y="1928812"/>
                <a:ext cx="1905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7984807" y="186594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3" y="173355"/>
                      <a:pt x="92393" y="167640"/>
                    </a:cubicBezTo>
                    <a:cubicBezTo>
                      <a:pt x="92393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8127682" y="178784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27"/>
            <p:cNvGrpSpPr/>
            <p:nvPr/>
          </p:nvGrpSpPr>
          <p:grpSpPr>
            <a:xfrm flipH="1">
              <a:off x="8799236" y="3727811"/>
              <a:ext cx="237951" cy="527602"/>
              <a:chOff x="8138895" y="2678251"/>
              <a:chExt cx="131088" cy="290690"/>
            </a:xfrm>
          </p:grpSpPr>
          <p:sp>
            <p:nvSpPr>
              <p:cNvPr id="479" name="Google Shape;479;p27"/>
              <p:cNvSpPr/>
              <p:nvPr/>
            </p:nvSpPr>
            <p:spPr>
              <a:xfrm>
                <a:off x="8138895" y="26782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0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0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6412" y="-29349"/>
                      <a:pt x="9742" y="76378"/>
                      <a:pt x="4027" y="1116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8187690" y="2793682"/>
                <a:ext cx="9525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59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8187690" y="2764155"/>
                <a:ext cx="80009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009" h="117157" extrusionOk="0">
                    <a:moveTo>
                      <a:pt x="80010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8227695" y="2687002"/>
                <a:ext cx="2857" cy="135255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135255" extrusionOk="0">
                    <a:moveTo>
                      <a:pt x="2858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>
            <a:spLocks noGrp="1"/>
          </p:cNvSpPr>
          <p:nvPr>
            <p:ph type="subTitle" idx="1"/>
          </p:nvPr>
        </p:nvSpPr>
        <p:spPr>
          <a:xfrm>
            <a:off x="4456248" y="1062600"/>
            <a:ext cx="3825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8"/>
          <p:cNvSpPr txBox="1">
            <a:spLocks noGrp="1"/>
          </p:cNvSpPr>
          <p:nvPr>
            <p:ph type="subTitle" idx="2"/>
          </p:nvPr>
        </p:nvSpPr>
        <p:spPr>
          <a:xfrm>
            <a:off x="4456248" y="2215458"/>
            <a:ext cx="3825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3"/>
          </p:nvPr>
        </p:nvSpPr>
        <p:spPr>
          <a:xfrm>
            <a:off x="4456248" y="3368316"/>
            <a:ext cx="3825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4"/>
          </p:nvPr>
        </p:nvSpPr>
        <p:spPr>
          <a:xfrm>
            <a:off x="1789683" y="1062600"/>
            <a:ext cx="26388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5"/>
          </p:nvPr>
        </p:nvSpPr>
        <p:spPr>
          <a:xfrm>
            <a:off x="1789683" y="3368326"/>
            <a:ext cx="26388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6"/>
          </p:nvPr>
        </p:nvSpPr>
        <p:spPr>
          <a:xfrm>
            <a:off x="1789683" y="2215463"/>
            <a:ext cx="26388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ExtraBold"/>
              <a:buNone/>
              <a:defRPr sz="24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1" name="Google Shape;491;p28"/>
          <p:cNvGrpSpPr/>
          <p:nvPr/>
        </p:nvGrpSpPr>
        <p:grpSpPr>
          <a:xfrm>
            <a:off x="-1200391" y="-1538642"/>
            <a:ext cx="11483792" cy="7947578"/>
            <a:chOff x="-1200391" y="-1538642"/>
            <a:chExt cx="11483792" cy="7947578"/>
          </a:xfrm>
        </p:grpSpPr>
        <p:grpSp>
          <p:nvGrpSpPr>
            <p:cNvPr id="492" name="Google Shape;492;p28"/>
            <p:cNvGrpSpPr/>
            <p:nvPr/>
          </p:nvGrpSpPr>
          <p:grpSpPr>
            <a:xfrm>
              <a:off x="-1200391" y="-1538642"/>
              <a:ext cx="4077418" cy="3965942"/>
              <a:chOff x="-1200391" y="-1538642"/>
              <a:chExt cx="4077418" cy="3965942"/>
            </a:xfrm>
          </p:grpSpPr>
          <p:sp>
            <p:nvSpPr>
              <p:cNvPr id="493" name="Google Shape;493;p28"/>
              <p:cNvSpPr/>
              <p:nvPr/>
            </p:nvSpPr>
            <p:spPr>
              <a:xfrm rot="1247557">
                <a:off x="-768704" y="-1066574"/>
                <a:ext cx="3214043" cy="3021806"/>
              </a:xfrm>
              <a:custGeom>
                <a:avLst/>
                <a:gdLst/>
                <a:ahLst/>
                <a:cxnLst/>
                <a:rect l="l" t="t" r="r" b="b"/>
                <a:pathLst>
                  <a:path w="2834639" h="2665094" extrusionOk="0">
                    <a:moveTo>
                      <a:pt x="2834640" y="0"/>
                    </a:moveTo>
                    <a:cubicBezTo>
                      <a:pt x="2721293" y="91440"/>
                      <a:pt x="2607945" y="181927"/>
                      <a:pt x="2493645" y="273368"/>
                    </a:cubicBezTo>
                    <a:cubicBezTo>
                      <a:pt x="2463165" y="298133"/>
                      <a:pt x="2431733" y="322898"/>
                      <a:pt x="2410778" y="356235"/>
                    </a:cubicBezTo>
                    <a:cubicBezTo>
                      <a:pt x="2379345" y="406717"/>
                      <a:pt x="2376488" y="468630"/>
                      <a:pt x="2366010" y="526733"/>
                    </a:cubicBezTo>
                    <a:cubicBezTo>
                      <a:pt x="2308860" y="855345"/>
                      <a:pt x="2022158" y="1091565"/>
                      <a:pt x="1737360" y="1265873"/>
                    </a:cubicBezTo>
                    <a:cubicBezTo>
                      <a:pt x="1616392" y="1340168"/>
                      <a:pt x="1478280" y="1426845"/>
                      <a:pt x="1459230" y="1567815"/>
                    </a:cubicBezTo>
                    <a:cubicBezTo>
                      <a:pt x="1437323" y="1720215"/>
                      <a:pt x="1568767" y="1883093"/>
                      <a:pt x="1496378" y="2020253"/>
                    </a:cubicBezTo>
                    <a:cubicBezTo>
                      <a:pt x="1449705" y="2108835"/>
                      <a:pt x="1337310" y="2138363"/>
                      <a:pt x="1237298" y="2148840"/>
                    </a:cubicBezTo>
                    <a:cubicBezTo>
                      <a:pt x="1137285" y="2159318"/>
                      <a:pt x="1028700" y="2163128"/>
                      <a:pt x="951548" y="2227898"/>
                    </a:cubicBezTo>
                    <a:cubicBezTo>
                      <a:pt x="879158" y="2288858"/>
                      <a:pt x="849630" y="2393633"/>
                      <a:pt x="769620" y="2445068"/>
                    </a:cubicBezTo>
                    <a:cubicBezTo>
                      <a:pt x="670560" y="2507933"/>
                      <a:pt x="542925" y="2464118"/>
                      <a:pt x="425768" y="2454593"/>
                    </a:cubicBezTo>
                    <a:cubicBezTo>
                      <a:pt x="401003" y="2452688"/>
                      <a:pt x="375285" y="2452688"/>
                      <a:pt x="352425" y="2461260"/>
                    </a:cubicBezTo>
                    <a:cubicBezTo>
                      <a:pt x="320993" y="2473643"/>
                      <a:pt x="299085" y="2500313"/>
                      <a:pt x="276225" y="2524125"/>
                    </a:cubicBezTo>
                    <a:cubicBezTo>
                      <a:pt x="202883" y="2599373"/>
                      <a:pt x="103822" y="2649855"/>
                      <a:pt x="0" y="2665095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4" name="Google Shape;494;p28"/>
              <p:cNvGrpSpPr/>
              <p:nvPr/>
            </p:nvGrpSpPr>
            <p:grpSpPr>
              <a:xfrm flipH="1">
                <a:off x="-403893" y="-215308"/>
                <a:ext cx="1829302" cy="1509621"/>
                <a:chOff x="4316381" y="4324522"/>
                <a:chExt cx="2228953" cy="1839431"/>
              </a:xfrm>
            </p:grpSpPr>
            <p:sp>
              <p:nvSpPr>
                <p:cNvPr id="495" name="Google Shape;495;p28"/>
                <p:cNvSpPr/>
                <p:nvPr/>
              </p:nvSpPr>
              <p:spPr>
                <a:xfrm>
                  <a:off x="4847385" y="4324522"/>
                  <a:ext cx="1697949" cy="1839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747" h="1325716" extrusionOk="0">
                      <a:moveTo>
                        <a:pt x="410586" y="896380"/>
                      </a:moveTo>
                      <a:cubicBezTo>
                        <a:pt x="525838" y="982105"/>
                        <a:pt x="609658" y="1104025"/>
                        <a:pt x="718243" y="1198322"/>
                      </a:cubicBezTo>
                      <a:cubicBezTo>
                        <a:pt x="826828" y="1292620"/>
                        <a:pt x="980181" y="1360247"/>
                        <a:pt x="1113531" y="1306907"/>
                      </a:cubicBezTo>
                      <a:cubicBezTo>
                        <a:pt x="1149726" y="1292620"/>
                        <a:pt x="1182111" y="1269760"/>
                        <a:pt x="1202113" y="1236422"/>
                      </a:cubicBezTo>
                      <a:cubicBezTo>
                        <a:pt x="1236403" y="1179272"/>
                        <a:pt x="1223068" y="1105930"/>
                        <a:pt x="1208781" y="1040207"/>
                      </a:cubicBezTo>
                      <a:cubicBezTo>
                        <a:pt x="1118293" y="623012"/>
                        <a:pt x="1050666" y="-70408"/>
                        <a:pt x="454401" y="5792"/>
                      </a:cubicBezTo>
                      <a:cubicBezTo>
                        <a:pt x="263901" y="30557"/>
                        <a:pt x="79116" y="166765"/>
                        <a:pt x="19108" y="354407"/>
                      </a:cubicBezTo>
                      <a:cubicBezTo>
                        <a:pt x="-78047" y="658255"/>
                        <a:pt x="217228" y="752552"/>
                        <a:pt x="410586" y="8963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8"/>
                <p:cNvSpPr/>
                <p:nvPr/>
              </p:nvSpPr>
              <p:spPr>
                <a:xfrm>
                  <a:off x="5245305" y="5252576"/>
                  <a:ext cx="866964" cy="30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39" h="219635" extrusionOk="0">
                      <a:moveTo>
                        <a:pt x="624840" y="219636"/>
                      </a:moveTo>
                      <a:lnTo>
                        <a:pt x="0" y="219636"/>
                      </a:lnTo>
                      <a:cubicBezTo>
                        <a:pt x="3810" y="184393"/>
                        <a:pt x="27622" y="156771"/>
                        <a:pt x="60007" y="143436"/>
                      </a:cubicBezTo>
                      <a:cubicBezTo>
                        <a:pt x="93345" y="130100"/>
                        <a:pt x="133350" y="136768"/>
                        <a:pt x="160972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2" y="-8012"/>
                        <a:pt x="370522" y="20563"/>
                      </a:cubicBezTo>
                      <a:cubicBezTo>
                        <a:pt x="424815" y="53900"/>
                        <a:pt x="435292" y="105336"/>
                        <a:pt x="430530" y="165343"/>
                      </a:cubicBezTo>
                      <a:cubicBezTo>
                        <a:pt x="431483" y="155818"/>
                        <a:pt x="469583" y="139625"/>
                        <a:pt x="478155" y="136768"/>
                      </a:cubicBezTo>
                      <a:cubicBezTo>
                        <a:pt x="498158" y="130100"/>
                        <a:pt x="518160" y="130100"/>
                        <a:pt x="538163" y="137721"/>
                      </a:cubicBezTo>
                      <a:cubicBezTo>
                        <a:pt x="575310" y="150103"/>
                        <a:pt x="605790" y="185346"/>
                        <a:pt x="624840" y="2196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8"/>
                <p:cNvSpPr/>
                <p:nvPr/>
              </p:nvSpPr>
              <p:spPr>
                <a:xfrm>
                  <a:off x="4316381" y="4850401"/>
                  <a:ext cx="866964" cy="30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39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2" y="156771"/>
                        <a:pt x="60007" y="143435"/>
                      </a:cubicBezTo>
                      <a:cubicBezTo>
                        <a:pt x="93345" y="130100"/>
                        <a:pt x="133350" y="136768"/>
                        <a:pt x="160972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2" y="-8012"/>
                        <a:pt x="370522" y="20563"/>
                      </a:cubicBezTo>
                      <a:cubicBezTo>
                        <a:pt x="424815" y="53900"/>
                        <a:pt x="435292" y="105335"/>
                        <a:pt x="430530" y="165343"/>
                      </a:cubicBezTo>
                      <a:cubicBezTo>
                        <a:pt x="431483" y="155818"/>
                        <a:pt x="469583" y="139625"/>
                        <a:pt x="478155" y="136768"/>
                      </a:cubicBezTo>
                      <a:cubicBezTo>
                        <a:pt x="498158" y="130100"/>
                        <a:pt x="518160" y="130100"/>
                        <a:pt x="538163" y="137721"/>
                      </a:cubicBezTo>
                      <a:cubicBezTo>
                        <a:pt x="575310" y="150103"/>
                        <a:pt x="604838" y="185346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8"/>
                <p:cNvSpPr/>
                <p:nvPr/>
              </p:nvSpPr>
              <p:spPr>
                <a:xfrm>
                  <a:off x="5529752" y="4907746"/>
                  <a:ext cx="700445" cy="7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2" y="0"/>
                        <a:pt x="50482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7" y="53340"/>
                        <a:pt x="353377" y="0"/>
                        <a:pt x="403860" y="0"/>
                      </a:cubicBezTo>
                      <a:cubicBezTo>
                        <a:pt x="454342" y="0"/>
                        <a:pt x="454342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8"/>
                <p:cNvSpPr/>
                <p:nvPr/>
              </p:nvSpPr>
              <p:spPr>
                <a:xfrm>
                  <a:off x="5183319" y="4664451"/>
                  <a:ext cx="700445" cy="7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8" y="53340"/>
                        <a:pt x="151448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8"/>
                <p:cNvSpPr/>
                <p:nvPr/>
              </p:nvSpPr>
              <p:spPr>
                <a:xfrm>
                  <a:off x="5732057" y="5613832"/>
                  <a:ext cx="700445" cy="7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8" y="53340"/>
                        <a:pt x="151448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1" name="Google Shape;501;p28"/>
            <p:cNvGrpSpPr/>
            <p:nvPr/>
          </p:nvGrpSpPr>
          <p:grpSpPr>
            <a:xfrm>
              <a:off x="6921946" y="903971"/>
              <a:ext cx="3361456" cy="5504965"/>
              <a:chOff x="6921946" y="903971"/>
              <a:chExt cx="3361456" cy="5504965"/>
            </a:xfrm>
          </p:grpSpPr>
          <p:sp>
            <p:nvSpPr>
              <p:cNvPr id="502" name="Google Shape;502;p28"/>
              <p:cNvSpPr/>
              <p:nvPr/>
            </p:nvSpPr>
            <p:spPr>
              <a:xfrm rot="-9395076" flipH="1">
                <a:off x="7273064" y="3913040"/>
                <a:ext cx="2017024" cy="2185093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3" name="Google Shape;503;p28"/>
              <p:cNvGrpSpPr/>
              <p:nvPr/>
            </p:nvGrpSpPr>
            <p:grpSpPr>
              <a:xfrm>
                <a:off x="7478449" y="903971"/>
                <a:ext cx="2804952" cy="4857642"/>
                <a:chOff x="7478449" y="903971"/>
                <a:chExt cx="2804952" cy="4857642"/>
              </a:xfrm>
            </p:grpSpPr>
            <p:grpSp>
              <p:nvGrpSpPr>
                <p:cNvPr id="504" name="Google Shape;504;p28"/>
                <p:cNvGrpSpPr/>
                <p:nvPr/>
              </p:nvGrpSpPr>
              <p:grpSpPr>
                <a:xfrm>
                  <a:off x="7478449" y="903971"/>
                  <a:ext cx="2804952" cy="4857642"/>
                  <a:chOff x="7478449" y="946304"/>
                  <a:chExt cx="2804952" cy="4857642"/>
                </a:xfrm>
              </p:grpSpPr>
              <p:sp>
                <p:nvSpPr>
                  <p:cNvPr id="505" name="Google Shape;505;p28"/>
                  <p:cNvSpPr/>
                  <p:nvPr/>
                </p:nvSpPr>
                <p:spPr>
                  <a:xfrm rot="-4320109">
                    <a:off x="7297663" y="3394705"/>
                    <a:ext cx="2794827" cy="1650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9830" h="1446717" extrusionOk="0">
                        <a:moveTo>
                          <a:pt x="0" y="0"/>
                        </a:moveTo>
                        <a:lnTo>
                          <a:pt x="236220" y="125730"/>
                        </a:lnTo>
                        <a:cubicBezTo>
                          <a:pt x="309563" y="164783"/>
                          <a:pt x="356235" y="241935"/>
                          <a:pt x="356235" y="324803"/>
                        </a:cubicBezTo>
                        <a:lnTo>
                          <a:pt x="356235" y="393383"/>
                        </a:lnTo>
                        <a:cubicBezTo>
                          <a:pt x="356235" y="415290"/>
                          <a:pt x="347663" y="436245"/>
                          <a:pt x="332422" y="451485"/>
                        </a:cubicBezTo>
                        <a:lnTo>
                          <a:pt x="332422" y="451485"/>
                        </a:lnTo>
                        <a:cubicBezTo>
                          <a:pt x="258128" y="525780"/>
                          <a:pt x="248603" y="641985"/>
                          <a:pt x="308610" y="727710"/>
                        </a:cubicBezTo>
                        <a:lnTo>
                          <a:pt x="319088" y="741998"/>
                        </a:lnTo>
                        <a:cubicBezTo>
                          <a:pt x="342900" y="776288"/>
                          <a:pt x="378142" y="800100"/>
                          <a:pt x="418147" y="811530"/>
                        </a:cubicBezTo>
                        <a:lnTo>
                          <a:pt x="822960" y="924877"/>
                        </a:lnTo>
                        <a:cubicBezTo>
                          <a:pt x="922020" y="952500"/>
                          <a:pt x="1027747" y="925830"/>
                          <a:pt x="1101090" y="854393"/>
                        </a:cubicBezTo>
                        <a:lnTo>
                          <a:pt x="1146810" y="809625"/>
                        </a:lnTo>
                        <a:cubicBezTo>
                          <a:pt x="1201103" y="757238"/>
                          <a:pt x="1274445" y="729615"/>
                          <a:pt x="1349693" y="732473"/>
                        </a:cubicBezTo>
                        <a:lnTo>
                          <a:pt x="1579245" y="741998"/>
                        </a:lnTo>
                        <a:cubicBezTo>
                          <a:pt x="1653540" y="744855"/>
                          <a:pt x="1723073" y="782003"/>
                          <a:pt x="1767840" y="842010"/>
                        </a:cubicBezTo>
                        <a:lnTo>
                          <a:pt x="1803082" y="889635"/>
                        </a:lnTo>
                        <a:cubicBezTo>
                          <a:pt x="1841182" y="940118"/>
                          <a:pt x="1853565" y="1004888"/>
                          <a:pt x="1837373" y="1065848"/>
                        </a:cubicBezTo>
                        <a:lnTo>
                          <a:pt x="1828800" y="1099185"/>
                        </a:lnTo>
                        <a:cubicBezTo>
                          <a:pt x="1804988" y="1188720"/>
                          <a:pt x="1850707" y="1281113"/>
                          <a:pt x="1935480" y="1317308"/>
                        </a:cubicBezTo>
                        <a:lnTo>
                          <a:pt x="2175510" y="1419225"/>
                        </a:lnTo>
                        <a:cubicBezTo>
                          <a:pt x="2225993" y="1440180"/>
                          <a:pt x="2280285" y="1449705"/>
                          <a:pt x="2334578" y="1445895"/>
                        </a:cubicBezTo>
                        <a:lnTo>
                          <a:pt x="2449830" y="1437323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8"/>
                  <p:cNvSpPr/>
                  <p:nvPr/>
                </p:nvSpPr>
                <p:spPr>
                  <a:xfrm rot="3722614" flipH="1">
                    <a:off x="7967652" y="1618788"/>
                    <a:ext cx="2337566" cy="1356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250" h="575309" extrusionOk="0">
                        <a:moveTo>
                          <a:pt x="1238250" y="0"/>
                        </a:moveTo>
                        <a:cubicBezTo>
                          <a:pt x="1222058" y="108585"/>
                          <a:pt x="1146810" y="207645"/>
                          <a:pt x="1046798" y="252413"/>
                        </a:cubicBezTo>
                        <a:cubicBezTo>
                          <a:pt x="987743" y="279083"/>
                          <a:pt x="922020" y="288608"/>
                          <a:pt x="864870" y="319088"/>
                        </a:cubicBezTo>
                        <a:cubicBezTo>
                          <a:pt x="763905" y="372428"/>
                          <a:pt x="702945" y="485775"/>
                          <a:pt x="597218" y="528638"/>
                        </a:cubicBezTo>
                        <a:cubicBezTo>
                          <a:pt x="501968" y="567690"/>
                          <a:pt x="394335" y="541020"/>
                          <a:pt x="292418" y="523875"/>
                        </a:cubicBezTo>
                        <a:cubicBezTo>
                          <a:pt x="190500" y="506730"/>
                          <a:pt x="73343" y="503872"/>
                          <a:pt x="0" y="57531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7" name="Google Shape;507;p28"/>
                <p:cNvGrpSpPr/>
                <p:nvPr/>
              </p:nvGrpSpPr>
              <p:grpSpPr>
                <a:xfrm>
                  <a:off x="7696337" y="4616162"/>
                  <a:ext cx="237953" cy="491619"/>
                  <a:chOff x="7973047" y="1742056"/>
                  <a:chExt cx="208877" cy="431548"/>
                </a:xfrm>
              </p:grpSpPr>
              <p:sp>
                <p:nvSpPr>
                  <p:cNvPr id="508" name="Google Shape;508;p28"/>
                  <p:cNvSpPr/>
                  <p:nvPr/>
                </p:nvSpPr>
                <p:spPr>
                  <a:xfrm>
                    <a:off x="7973047" y="1742056"/>
                    <a:ext cx="208877" cy="391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877" h="391616" extrusionOk="0">
                        <a:moveTo>
                          <a:pt x="6045" y="177231"/>
                        </a:moveTo>
                        <a:cubicBezTo>
                          <a:pt x="-5385" y="242954"/>
                          <a:pt x="-4432" y="319154"/>
                          <a:pt x="43193" y="365826"/>
                        </a:cubicBezTo>
                        <a:cubicBezTo>
                          <a:pt x="55575" y="378209"/>
                          <a:pt x="69863" y="387734"/>
                          <a:pt x="87008" y="390591"/>
                        </a:cubicBezTo>
                        <a:cubicBezTo>
                          <a:pt x="111773" y="395354"/>
                          <a:pt x="138443" y="382971"/>
                          <a:pt x="155588" y="364874"/>
                        </a:cubicBezTo>
                        <a:cubicBezTo>
                          <a:pt x="173685" y="346776"/>
                          <a:pt x="184163" y="322011"/>
                          <a:pt x="191783" y="298199"/>
                        </a:cubicBezTo>
                        <a:cubicBezTo>
                          <a:pt x="215595" y="221046"/>
                          <a:pt x="225120" y="67694"/>
                          <a:pt x="147968" y="13401"/>
                        </a:cubicBezTo>
                        <a:cubicBezTo>
                          <a:pt x="58433" y="-48511"/>
                          <a:pt x="15570" y="121034"/>
                          <a:pt x="6045" y="17723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8"/>
                  <p:cNvSpPr/>
                  <p:nvPr/>
                </p:nvSpPr>
                <p:spPr>
                  <a:xfrm>
                    <a:off x="8075294" y="1928812"/>
                    <a:ext cx="1905" cy="24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" h="244792" extrusionOk="0">
                        <a:moveTo>
                          <a:pt x="1905" y="0"/>
                        </a:moveTo>
                        <a:lnTo>
                          <a:pt x="1905" y="244792"/>
                        </a:lnTo>
                        <a:lnTo>
                          <a:pt x="0" y="244792"/>
                        </a:lnTo>
                      </a:path>
                    </a:pathLst>
                  </a:custGeom>
                  <a:noFill/>
                  <a:ln w="97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8"/>
                  <p:cNvSpPr/>
                  <p:nvPr/>
                </p:nvSpPr>
                <p:spPr>
                  <a:xfrm>
                    <a:off x="7984807" y="1865947"/>
                    <a:ext cx="196215" cy="167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215" h="167801" extrusionOk="0">
                        <a:moveTo>
                          <a:pt x="0" y="25717"/>
                        </a:moveTo>
                        <a:cubicBezTo>
                          <a:pt x="0" y="25717"/>
                          <a:pt x="92393" y="173355"/>
                          <a:pt x="92393" y="167640"/>
                        </a:cubicBezTo>
                        <a:cubicBezTo>
                          <a:pt x="92393" y="161925"/>
                          <a:pt x="196215" y="0"/>
                          <a:pt x="196215" y="0"/>
                        </a:cubicBezTo>
                      </a:path>
                    </a:pathLst>
                  </a:custGeom>
                  <a:noFill/>
                  <a:ln w="97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8"/>
                  <p:cNvSpPr/>
                  <p:nvPr/>
                </p:nvSpPr>
                <p:spPr>
                  <a:xfrm>
                    <a:off x="8127682" y="1787842"/>
                    <a:ext cx="22964" cy="16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64" h="161925" extrusionOk="0">
                        <a:moveTo>
                          <a:pt x="22860" y="0"/>
                        </a:moveTo>
                        <a:cubicBezTo>
                          <a:pt x="24765" y="2858"/>
                          <a:pt x="0" y="161925"/>
                          <a:pt x="0" y="161925"/>
                        </a:cubicBezTo>
                      </a:path>
                    </a:pathLst>
                  </a:custGeom>
                  <a:noFill/>
                  <a:ln w="97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2" name="Google Shape;512;p28"/>
                <p:cNvGrpSpPr/>
                <p:nvPr/>
              </p:nvGrpSpPr>
              <p:grpSpPr>
                <a:xfrm>
                  <a:off x="8869763" y="4561761"/>
                  <a:ext cx="149335" cy="331154"/>
                  <a:chOff x="8138895" y="2678251"/>
                  <a:chExt cx="131088" cy="290690"/>
                </a:xfrm>
              </p:grpSpPr>
              <p:sp>
                <p:nvSpPr>
                  <p:cNvPr id="513" name="Google Shape;513;p28"/>
                  <p:cNvSpPr/>
                  <p:nvPr/>
                </p:nvSpPr>
                <p:spPr>
                  <a:xfrm>
                    <a:off x="8138895" y="2678251"/>
                    <a:ext cx="131088" cy="24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088" h="245573" extrusionOk="0">
                        <a:moveTo>
                          <a:pt x="4027" y="111620"/>
                        </a:moveTo>
                        <a:cubicBezTo>
                          <a:pt x="-3593" y="152578"/>
                          <a:pt x="-2641" y="200203"/>
                          <a:pt x="26887" y="229731"/>
                        </a:cubicBezTo>
                        <a:cubicBezTo>
                          <a:pt x="34507" y="237351"/>
                          <a:pt x="44032" y="243066"/>
                          <a:pt x="54509" y="244970"/>
                        </a:cubicBezTo>
                        <a:cubicBezTo>
                          <a:pt x="70702" y="247828"/>
                          <a:pt x="86894" y="240208"/>
                          <a:pt x="97372" y="228778"/>
                        </a:cubicBezTo>
                        <a:cubicBezTo>
                          <a:pt x="108802" y="217348"/>
                          <a:pt x="115469" y="202108"/>
                          <a:pt x="120232" y="186868"/>
                        </a:cubicBezTo>
                        <a:cubicBezTo>
                          <a:pt x="135472" y="138291"/>
                          <a:pt x="141187" y="42088"/>
                          <a:pt x="92609" y="7798"/>
                        </a:cubicBezTo>
                        <a:cubicBezTo>
                          <a:pt x="36412" y="-29349"/>
                          <a:pt x="9742" y="76378"/>
                          <a:pt x="4027" y="1116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8"/>
                  <p:cNvSpPr/>
                  <p:nvPr/>
                </p:nvSpPr>
                <p:spPr>
                  <a:xfrm>
                    <a:off x="8187690" y="2793682"/>
                    <a:ext cx="9525" cy="175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175259" extrusionOk="0">
                        <a:moveTo>
                          <a:pt x="0" y="0"/>
                        </a:moveTo>
                        <a:lnTo>
                          <a:pt x="0" y="17526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8"/>
                  <p:cNvSpPr/>
                  <p:nvPr/>
                </p:nvSpPr>
                <p:spPr>
                  <a:xfrm>
                    <a:off x="8187690" y="2764155"/>
                    <a:ext cx="80009" cy="11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09" h="117157" extrusionOk="0">
                        <a:moveTo>
                          <a:pt x="80010" y="0"/>
                        </a:moveTo>
                        <a:lnTo>
                          <a:pt x="0" y="11715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8"/>
                  <p:cNvSpPr/>
                  <p:nvPr/>
                </p:nvSpPr>
                <p:spPr>
                  <a:xfrm>
                    <a:off x="8227695" y="2687002"/>
                    <a:ext cx="2857" cy="135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" h="135255" extrusionOk="0">
                        <a:moveTo>
                          <a:pt x="2858" y="0"/>
                        </a:moveTo>
                        <a:lnTo>
                          <a:pt x="0" y="135255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7" name="Google Shape;517;p28"/>
                <p:cNvGrpSpPr/>
                <p:nvPr/>
              </p:nvGrpSpPr>
              <p:grpSpPr>
                <a:xfrm>
                  <a:off x="8537443" y="4154342"/>
                  <a:ext cx="245811" cy="533354"/>
                  <a:chOff x="7738110" y="1433006"/>
                  <a:chExt cx="215775" cy="468183"/>
                </a:xfrm>
              </p:grpSpPr>
              <p:sp>
                <p:nvSpPr>
                  <p:cNvPr id="518" name="Google Shape;518;p28"/>
                  <p:cNvSpPr/>
                  <p:nvPr/>
                </p:nvSpPr>
                <p:spPr>
                  <a:xfrm>
                    <a:off x="7738763" y="1433006"/>
                    <a:ext cx="215122" cy="4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122" h="403482" extrusionOk="0">
                        <a:moveTo>
                          <a:pt x="6014" y="182433"/>
                        </a:moveTo>
                        <a:cubicBezTo>
                          <a:pt x="-5416" y="250061"/>
                          <a:pt x="-4463" y="329118"/>
                          <a:pt x="44114" y="377696"/>
                        </a:cubicBezTo>
                        <a:cubicBezTo>
                          <a:pt x="56497" y="390078"/>
                          <a:pt x="71737" y="399603"/>
                          <a:pt x="88882" y="402461"/>
                        </a:cubicBezTo>
                        <a:cubicBezTo>
                          <a:pt x="114599" y="407223"/>
                          <a:pt x="141269" y="394841"/>
                          <a:pt x="160319" y="375791"/>
                        </a:cubicBezTo>
                        <a:cubicBezTo>
                          <a:pt x="178417" y="356741"/>
                          <a:pt x="189847" y="331976"/>
                          <a:pt x="197467" y="307211"/>
                        </a:cubicBezTo>
                        <a:cubicBezTo>
                          <a:pt x="222232" y="227201"/>
                          <a:pt x="231757" y="69086"/>
                          <a:pt x="151747" y="13841"/>
                        </a:cubicBezTo>
                        <a:cubicBezTo>
                          <a:pt x="60307" y="-49977"/>
                          <a:pt x="15539" y="124331"/>
                          <a:pt x="6014" y="18243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8"/>
                  <p:cNvSpPr/>
                  <p:nvPr/>
                </p:nvSpPr>
                <p:spPr>
                  <a:xfrm>
                    <a:off x="7845742" y="1564005"/>
                    <a:ext cx="9525" cy="33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37184" extrusionOk="0">
                        <a:moveTo>
                          <a:pt x="0" y="0"/>
                        </a:moveTo>
                        <a:lnTo>
                          <a:pt x="0" y="337185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8"/>
                  <p:cNvSpPr/>
                  <p:nvPr/>
                </p:nvSpPr>
                <p:spPr>
                  <a:xfrm>
                    <a:off x="7738110" y="1589722"/>
                    <a:ext cx="107632" cy="187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32" h="187642" extrusionOk="0">
                        <a:moveTo>
                          <a:pt x="0" y="0"/>
                        </a:moveTo>
                        <a:lnTo>
                          <a:pt x="107633" y="187642"/>
                        </a:ln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8"/>
                  <p:cNvSpPr/>
                  <p:nvPr/>
                </p:nvSpPr>
                <p:spPr>
                  <a:xfrm>
                    <a:off x="7845742" y="1561147"/>
                    <a:ext cx="103822" cy="162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22" h="162877" extrusionOk="0">
                        <a:moveTo>
                          <a:pt x="103822" y="0"/>
                        </a:moveTo>
                        <a:cubicBezTo>
                          <a:pt x="103822" y="952"/>
                          <a:pt x="0" y="162877"/>
                          <a:pt x="0" y="162877"/>
                        </a:cubicBezTo>
                      </a:path>
                    </a:pathLst>
                  </a:custGeom>
                  <a:noFill/>
                  <a:ln w="122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2" name="Google Shape;522;p28"/>
                <p:cNvGrpSpPr/>
                <p:nvPr/>
              </p:nvGrpSpPr>
              <p:grpSpPr>
                <a:xfrm>
                  <a:off x="8162078" y="4622798"/>
                  <a:ext cx="352356" cy="478357"/>
                  <a:chOff x="6869430" y="2367915"/>
                  <a:chExt cx="247650" cy="336232"/>
                </a:xfrm>
              </p:grpSpPr>
              <p:grpSp>
                <p:nvGrpSpPr>
                  <p:cNvPr id="523" name="Google Shape;523;p28"/>
                  <p:cNvGrpSpPr/>
                  <p:nvPr/>
                </p:nvGrpSpPr>
                <p:grpSpPr>
                  <a:xfrm>
                    <a:off x="6869430" y="2367915"/>
                    <a:ext cx="247650" cy="336232"/>
                    <a:chOff x="6869430" y="2367915"/>
                    <a:chExt cx="247650" cy="336232"/>
                  </a:xfrm>
                </p:grpSpPr>
                <p:sp>
                  <p:nvSpPr>
                    <p:cNvPr id="524" name="Google Shape;524;p28"/>
                    <p:cNvSpPr/>
                    <p:nvPr/>
                  </p:nvSpPr>
                  <p:spPr>
                    <a:xfrm>
                      <a:off x="6869430" y="2441257"/>
                      <a:ext cx="127634" cy="262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34" h="262889" extrusionOk="0">
                          <a:moveTo>
                            <a:pt x="127635" y="262890"/>
                          </a:moveTo>
                          <a:lnTo>
                            <a:pt x="127635" y="111442"/>
                          </a:lnTo>
                          <a:lnTo>
                            <a:pt x="62865" y="0"/>
                          </a:lnTo>
                          <a:lnTo>
                            <a:pt x="0" y="100965"/>
                          </a:lnTo>
                          <a:lnTo>
                            <a:pt x="0" y="26289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5" name="Google Shape;525;p28"/>
                    <p:cNvSpPr/>
                    <p:nvPr/>
                  </p:nvSpPr>
                  <p:spPr>
                    <a:xfrm>
                      <a:off x="6997065" y="2552700"/>
                      <a:ext cx="120015" cy="1514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15" h="151447" extrusionOk="0">
                          <a:moveTo>
                            <a:pt x="0" y="0"/>
                          </a:moveTo>
                          <a:lnTo>
                            <a:pt x="120015" y="0"/>
                          </a:lnTo>
                          <a:lnTo>
                            <a:pt x="120015" y="151447"/>
                          </a:lnTo>
                          <a:lnTo>
                            <a:pt x="0" y="15144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28"/>
                    <p:cNvSpPr/>
                    <p:nvPr/>
                  </p:nvSpPr>
                  <p:spPr>
                    <a:xfrm>
                      <a:off x="6932294" y="2441257"/>
                      <a:ext cx="183832" cy="1114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832" h="111442" extrusionOk="0">
                          <a:moveTo>
                            <a:pt x="0" y="0"/>
                          </a:moveTo>
                          <a:lnTo>
                            <a:pt x="64770" y="111442"/>
                          </a:lnTo>
                          <a:lnTo>
                            <a:pt x="183833" y="111442"/>
                          </a:lnTo>
                          <a:lnTo>
                            <a:pt x="10668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28"/>
                    <p:cNvSpPr/>
                    <p:nvPr/>
                  </p:nvSpPr>
                  <p:spPr>
                    <a:xfrm>
                      <a:off x="6924675" y="2510790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28"/>
                    <p:cNvSpPr/>
                    <p:nvPr/>
                  </p:nvSpPr>
                  <p:spPr>
                    <a:xfrm>
                      <a:off x="7029450" y="2576512"/>
                      <a:ext cx="7620" cy="552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55245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9" name="Google Shape;529;p28"/>
                    <p:cNvSpPr/>
                    <p:nvPr/>
                  </p:nvSpPr>
                  <p:spPr>
                    <a:xfrm>
                      <a:off x="6975157" y="2459355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0" name="Google Shape;530;p28"/>
                    <p:cNvSpPr/>
                    <p:nvPr/>
                  </p:nvSpPr>
                  <p:spPr>
                    <a:xfrm>
                      <a:off x="7017067" y="2487930"/>
                      <a:ext cx="40004" cy="18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04" h="18097" extrusionOk="0">
                          <a:moveTo>
                            <a:pt x="0" y="0"/>
                          </a:moveTo>
                          <a:lnTo>
                            <a:pt x="40005" y="0"/>
                          </a:lnTo>
                          <a:lnTo>
                            <a:pt x="40005" y="18097"/>
                          </a:lnTo>
                          <a:lnTo>
                            <a:pt x="0" y="1809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1" name="Google Shape;531;p28"/>
                    <p:cNvSpPr/>
                    <p:nvPr/>
                  </p:nvSpPr>
                  <p:spPr>
                    <a:xfrm>
                      <a:off x="6956107" y="2367915"/>
                      <a:ext cx="7620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20" h="73342" extrusionOk="0">
                          <a:moveTo>
                            <a:pt x="0" y="0"/>
                          </a:moveTo>
                          <a:lnTo>
                            <a:pt x="7620" y="0"/>
                          </a:lnTo>
                          <a:lnTo>
                            <a:pt x="7620" y="73343"/>
                          </a:lnTo>
                          <a:lnTo>
                            <a:pt x="0" y="7334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32" name="Google Shape;532;p28"/>
                  <p:cNvSpPr/>
                  <p:nvPr/>
                </p:nvSpPr>
                <p:spPr>
                  <a:xfrm>
                    <a:off x="6887527" y="2604135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8"/>
                  <p:cNvSpPr/>
                  <p:nvPr/>
                </p:nvSpPr>
                <p:spPr>
                  <a:xfrm>
                    <a:off x="6924675" y="2626042"/>
                    <a:ext cx="45720" cy="1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" h="11429" extrusionOk="0">
                        <a:moveTo>
                          <a:pt x="0" y="0"/>
                        </a:moveTo>
                        <a:lnTo>
                          <a:pt x="45720" y="0"/>
                        </a:lnTo>
                        <a:lnTo>
                          <a:pt x="45720" y="11430"/>
                        </a:lnTo>
                        <a:lnTo>
                          <a:pt x="0" y="1143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9"/>
          <p:cNvSpPr txBox="1">
            <a:spLocks noGrp="1"/>
          </p:cNvSpPr>
          <p:nvPr>
            <p:ph type="subTitle" idx="1"/>
          </p:nvPr>
        </p:nvSpPr>
        <p:spPr>
          <a:xfrm>
            <a:off x="1352229" y="2037650"/>
            <a:ext cx="1931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9"/>
          <p:cNvSpPr txBox="1">
            <a:spLocks noGrp="1"/>
          </p:cNvSpPr>
          <p:nvPr>
            <p:ph type="subTitle" idx="2"/>
          </p:nvPr>
        </p:nvSpPr>
        <p:spPr>
          <a:xfrm>
            <a:off x="3929930" y="2037650"/>
            <a:ext cx="1931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9"/>
          <p:cNvSpPr txBox="1">
            <a:spLocks noGrp="1"/>
          </p:cNvSpPr>
          <p:nvPr>
            <p:ph type="subTitle" idx="3"/>
          </p:nvPr>
        </p:nvSpPr>
        <p:spPr>
          <a:xfrm>
            <a:off x="1352229" y="3785375"/>
            <a:ext cx="19311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4"/>
          </p:nvPr>
        </p:nvSpPr>
        <p:spPr>
          <a:xfrm>
            <a:off x="3929930" y="3785375"/>
            <a:ext cx="19311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5"/>
          </p:nvPr>
        </p:nvSpPr>
        <p:spPr>
          <a:xfrm>
            <a:off x="6507631" y="2037650"/>
            <a:ext cx="1931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6"/>
          </p:nvPr>
        </p:nvSpPr>
        <p:spPr>
          <a:xfrm>
            <a:off x="6507631" y="3785375"/>
            <a:ext cx="19311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7"/>
          </p:nvPr>
        </p:nvSpPr>
        <p:spPr>
          <a:xfrm>
            <a:off x="1352227" y="128910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8"/>
          </p:nvPr>
        </p:nvSpPr>
        <p:spPr>
          <a:xfrm>
            <a:off x="3929929" y="128910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subTitle" idx="9"/>
          </p:nvPr>
        </p:nvSpPr>
        <p:spPr>
          <a:xfrm>
            <a:off x="6507632" y="128910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13"/>
          </p:nvPr>
        </p:nvSpPr>
        <p:spPr>
          <a:xfrm>
            <a:off x="1352227" y="303695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14"/>
          </p:nvPr>
        </p:nvSpPr>
        <p:spPr>
          <a:xfrm>
            <a:off x="3929929" y="303695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15"/>
          </p:nvPr>
        </p:nvSpPr>
        <p:spPr>
          <a:xfrm>
            <a:off x="6507632" y="3036950"/>
            <a:ext cx="19311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-1774948" y="-3403900"/>
            <a:ext cx="11243556" cy="9309476"/>
            <a:chOff x="-1774948" y="-3403900"/>
            <a:chExt cx="11243556" cy="9309476"/>
          </a:xfrm>
        </p:grpSpPr>
        <p:grpSp>
          <p:nvGrpSpPr>
            <p:cNvPr id="549" name="Google Shape;549;p29"/>
            <p:cNvGrpSpPr/>
            <p:nvPr/>
          </p:nvGrpSpPr>
          <p:grpSpPr>
            <a:xfrm rot="-1404554" flipH="1">
              <a:off x="-1153330" y="-2407471"/>
              <a:ext cx="5918378" cy="4355378"/>
              <a:chOff x="3537210" y="-2191719"/>
              <a:chExt cx="5918317" cy="4355333"/>
            </a:xfrm>
          </p:grpSpPr>
          <p:sp>
            <p:nvSpPr>
              <p:cNvPr id="550" name="Google Shape;550;p29"/>
              <p:cNvSpPr/>
              <p:nvPr/>
            </p:nvSpPr>
            <p:spPr>
              <a:xfrm rot="-2269838" flipH="1">
                <a:off x="4125782" y="-1524040"/>
                <a:ext cx="3212098" cy="3019976"/>
              </a:xfrm>
              <a:custGeom>
                <a:avLst/>
                <a:gdLst/>
                <a:ahLst/>
                <a:cxnLst/>
                <a:rect l="l" t="t" r="r" b="b"/>
                <a:pathLst>
                  <a:path w="2834639" h="2665094" extrusionOk="0">
                    <a:moveTo>
                      <a:pt x="2834640" y="0"/>
                    </a:moveTo>
                    <a:cubicBezTo>
                      <a:pt x="2721293" y="91440"/>
                      <a:pt x="2607945" y="181927"/>
                      <a:pt x="2493645" y="273368"/>
                    </a:cubicBezTo>
                    <a:cubicBezTo>
                      <a:pt x="2463165" y="298133"/>
                      <a:pt x="2431733" y="322898"/>
                      <a:pt x="2410778" y="356235"/>
                    </a:cubicBezTo>
                    <a:cubicBezTo>
                      <a:pt x="2379345" y="406717"/>
                      <a:pt x="2376488" y="468630"/>
                      <a:pt x="2366010" y="526733"/>
                    </a:cubicBezTo>
                    <a:cubicBezTo>
                      <a:pt x="2308860" y="855345"/>
                      <a:pt x="2022158" y="1091565"/>
                      <a:pt x="1737360" y="1265873"/>
                    </a:cubicBezTo>
                    <a:cubicBezTo>
                      <a:pt x="1616392" y="1340168"/>
                      <a:pt x="1478280" y="1426845"/>
                      <a:pt x="1459230" y="1567815"/>
                    </a:cubicBezTo>
                    <a:cubicBezTo>
                      <a:pt x="1437323" y="1720215"/>
                      <a:pt x="1568767" y="1883093"/>
                      <a:pt x="1496378" y="2020253"/>
                    </a:cubicBezTo>
                    <a:cubicBezTo>
                      <a:pt x="1449705" y="2108835"/>
                      <a:pt x="1337310" y="2138363"/>
                      <a:pt x="1237298" y="2148840"/>
                    </a:cubicBezTo>
                    <a:cubicBezTo>
                      <a:pt x="1137285" y="2159318"/>
                      <a:pt x="1028700" y="2163128"/>
                      <a:pt x="951548" y="2227898"/>
                    </a:cubicBezTo>
                    <a:cubicBezTo>
                      <a:pt x="879158" y="2288858"/>
                      <a:pt x="849630" y="2393633"/>
                      <a:pt x="769620" y="2445068"/>
                    </a:cubicBezTo>
                    <a:cubicBezTo>
                      <a:pt x="670560" y="2507933"/>
                      <a:pt x="542925" y="2464118"/>
                      <a:pt x="425768" y="2454593"/>
                    </a:cubicBezTo>
                    <a:cubicBezTo>
                      <a:pt x="401003" y="2452688"/>
                      <a:pt x="375285" y="2452688"/>
                      <a:pt x="352425" y="2461260"/>
                    </a:cubicBezTo>
                    <a:cubicBezTo>
                      <a:pt x="320993" y="2473643"/>
                      <a:pt x="299085" y="2500313"/>
                      <a:pt x="276225" y="2524125"/>
                    </a:cubicBezTo>
                    <a:cubicBezTo>
                      <a:pt x="202883" y="2599373"/>
                      <a:pt x="103822" y="2649855"/>
                      <a:pt x="0" y="2665095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 flipH="1">
                <a:off x="7534658" y="-220763"/>
                <a:ext cx="1920868" cy="1863317"/>
              </a:xfrm>
              <a:custGeom>
                <a:avLst/>
                <a:gdLst/>
                <a:ahLst/>
                <a:cxnLst/>
                <a:rect l="l" t="t" r="r" b="b"/>
                <a:pathLst>
                  <a:path w="1684972" h="1634489" extrusionOk="0">
                    <a:moveTo>
                      <a:pt x="0" y="1634490"/>
                    </a:moveTo>
                    <a:lnTo>
                      <a:pt x="654368" y="754380"/>
                    </a:lnTo>
                    <a:cubicBezTo>
                      <a:pt x="689610" y="706755"/>
                      <a:pt x="740093" y="673417"/>
                      <a:pt x="797243" y="660082"/>
                    </a:cubicBezTo>
                    <a:lnTo>
                      <a:pt x="1064895" y="595313"/>
                    </a:lnTo>
                    <a:cubicBezTo>
                      <a:pt x="1111568" y="583882"/>
                      <a:pt x="1154430" y="559117"/>
                      <a:pt x="1187768" y="524827"/>
                    </a:cubicBezTo>
                    <a:lnTo>
                      <a:pt x="1684973" y="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29"/>
            <p:cNvGrpSpPr/>
            <p:nvPr/>
          </p:nvGrpSpPr>
          <p:grpSpPr>
            <a:xfrm>
              <a:off x="6896461" y="3079139"/>
              <a:ext cx="2572147" cy="2826437"/>
              <a:chOff x="6896461" y="3079139"/>
              <a:chExt cx="2572147" cy="2826437"/>
            </a:xfrm>
          </p:grpSpPr>
          <p:sp>
            <p:nvSpPr>
              <p:cNvPr id="553" name="Google Shape;553;p29"/>
              <p:cNvSpPr/>
              <p:nvPr/>
            </p:nvSpPr>
            <p:spPr>
              <a:xfrm rot="-2976981">
                <a:off x="6666553" y="4093439"/>
                <a:ext cx="3031963" cy="797837"/>
              </a:xfrm>
              <a:custGeom>
                <a:avLst/>
                <a:gdLst/>
                <a:ahLst/>
                <a:cxnLst/>
                <a:rect l="l" t="t" r="r" b="b"/>
                <a:pathLst>
                  <a:path w="2654617" h="698541" extrusionOk="0">
                    <a:moveTo>
                      <a:pt x="0" y="0"/>
                    </a:moveTo>
                    <a:lnTo>
                      <a:pt x="992505" y="379095"/>
                    </a:lnTo>
                    <a:cubicBezTo>
                      <a:pt x="1011555" y="385763"/>
                      <a:pt x="1028700" y="396240"/>
                      <a:pt x="1042988" y="409575"/>
                    </a:cubicBezTo>
                    <a:lnTo>
                      <a:pt x="1210628" y="558165"/>
                    </a:lnTo>
                    <a:cubicBezTo>
                      <a:pt x="1257300" y="599122"/>
                      <a:pt x="1313498" y="627697"/>
                      <a:pt x="1374457" y="639128"/>
                    </a:cubicBezTo>
                    <a:lnTo>
                      <a:pt x="1641157" y="691515"/>
                    </a:lnTo>
                    <a:cubicBezTo>
                      <a:pt x="1777365" y="718185"/>
                      <a:pt x="1916430" y="667703"/>
                      <a:pt x="2004060" y="561022"/>
                    </a:cubicBezTo>
                    <a:lnTo>
                      <a:pt x="2004060" y="561022"/>
                    </a:lnTo>
                    <a:cubicBezTo>
                      <a:pt x="2053590" y="501015"/>
                      <a:pt x="2123123" y="460057"/>
                      <a:pt x="2199323" y="447675"/>
                    </a:cubicBezTo>
                    <a:lnTo>
                      <a:pt x="2654618" y="373380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4" name="Google Shape;554;p29"/>
              <p:cNvGrpSpPr/>
              <p:nvPr/>
            </p:nvGrpSpPr>
            <p:grpSpPr>
              <a:xfrm rot="-1109229" flipH="1">
                <a:off x="8505441" y="3369496"/>
                <a:ext cx="576020" cy="607387"/>
                <a:chOff x="4185790" y="1802756"/>
                <a:chExt cx="414928" cy="437523"/>
              </a:xfrm>
            </p:grpSpPr>
            <p:sp>
              <p:nvSpPr>
                <p:cNvPr id="555" name="Google Shape;555;p29"/>
                <p:cNvSpPr/>
                <p:nvPr/>
              </p:nvSpPr>
              <p:spPr>
                <a:xfrm>
                  <a:off x="4410075" y="2007870"/>
                  <a:ext cx="139064" cy="4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64" h="41910" extrusionOk="0">
                      <a:moveTo>
                        <a:pt x="139065" y="0"/>
                      </a:moveTo>
                      <a:lnTo>
                        <a:pt x="0" y="4191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>
                  <a:off x="4354829" y="1890712"/>
                  <a:ext cx="160972" cy="26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72" h="260985" extrusionOk="0">
                      <a:moveTo>
                        <a:pt x="64770" y="167640"/>
                      </a:moveTo>
                      <a:lnTo>
                        <a:pt x="0" y="8573"/>
                      </a:lnTo>
                      <a:lnTo>
                        <a:pt x="19050" y="0"/>
                      </a:lnTo>
                      <a:cubicBezTo>
                        <a:pt x="19050" y="0"/>
                        <a:pt x="156210" y="129540"/>
                        <a:pt x="160973" y="132398"/>
                      </a:cubicBezTo>
                      <a:lnTo>
                        <a:pt x="140970" y="260985"/>
                      </a:lnTo>
                      <a:lnTo>
                        <a:pt x="64770" y="16764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7" name="Google Shape;557;p29"/>
                <p:cNvGrpSpPr/>
                <p:nvPr/>
              </p:nvGrpSpPr>
              <p:grpSpPr>
                <a:xfrm>
                  <a:off x="4277677" y="1802756"/>
                  <a:ext cx="183832" cy="136533"/>
                  <a:chOff x="4277677" y="1802756"/>
                  <a:chExt cx="183832" cy="136533"/>
                </a:xfrm>
              </p:grpSpPr>
              <p:sp>
                <p:nvSpPr>
                  <p:cNvPr id="558" name="Google Shape;558;p29"/>
                  <p:cNvSpPr/>
                  <p:nvPr/>
                </p:nvSpPr>
                <p:spPr>
                  <a:xfrm>
                    <a:off x="4331510" y="1802756"/>
                    <a:ext cx="129999" cy="8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9" h="80650" extrusionOk="0">
                        <a:moveTo>
                          <a:pt x="130000" y="64143"/>
                        </a:moveTo>
                        <a:cubicBezTo>
                          <a:pt x="116665" y="84146"/>
                          <a:pt x="104282" y="87003"/>
                          <a:pt x="84280" y="67001"/>
                        </a:cubicBezTo>
                        <a:cubicBezTo>
                          <a:pt x="75707" y="58428"/>
                          <a:pt x="69992" y="47951"/>
                          <a:pt x="64277" y="37473"/>
                        </a:cubicBezTo>
                        <a:cubicBezTo>
                          <a:pt x="55705" y="21281"/>
                          <a:pt x="44275" y="3183"/>
                          <a:pt x="28082" y="326"/>
                        </a:cubicBezTo>
                        <a:cubicBezTo>
                          <a:pt x="17605" y="-1579"/>
                          <a:pt x="7127" y="5088"/>
                          <a:pt x="2365" y="14613"/>
                        </a:cubicBezTo>
                        <a:cubicBezTo>
                          <a:pt x="-2398" y="25091"/>
                          <a:pt x="460" y="38426"/>
                          <a:pt x="7127" y="4699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9"/>
                  <p:cNvSpPr/>
                  <p:nvPr/>
                </p:nvSpPr>
                <p:spPr>
                  <a:xfrm>
                    <a:off x="4277677" y="1865947"/>
                    <a:ext cx="141922" cy="73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22" h="73342" extrusionOk="0">
                        <a:moveTo>
                          <a:pt x="141923" y="0"/>
                        </a:moveTo>
                        <a:lnTo>
                          <a:pt x="0" y="7334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9"/>
                <p:cNvSpPr/>
                <p:nvPr/>
              </p:nvSpPr>
              <p:spPr>
                <a:xfrm>
                  <a:off x="4413438" y="2045017"/>
                  <a:ext cx="179011" cy="19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11" h="195262" extrusionOk="0">
                      <a:moveTo>
                        <a:pt x="75694" y="9525"/>
                      </a:moveTo>
                      <a:cubicBezTo>
                        <a:pt x="95697" y="9525"/>
                        <a:pt x="115699" y="17145"/>
                        <a:pt x="133797" y="33338"/>
                      </a:cubicBezTo>
                      <a:cubicBezTo>
                        <a:pt x="170944" y="66675"/>
                        <a:pt x="181422" y="122873"/>
                        <a:pt x="156657" y="158115"/>
                      </a:cubicBezTo>
                      <a:cubicBezTo>
                        <a:pt x="144274" y="176213"/>
                        <a:pt x="124272" y="185738"/>
                        <a:pt x="103317" y="185738"/>
                      </a:cubicBezTo>
                      <a:cubicBezTo>
                        <a:pt x="83314" y="185738"/>
                        <a:pt x="63312" y="178118"/>
                        <a:pt x="45214" y="161925"/>
                      </a:cubicBezTo>
                      <a:cubicBezTo>
                        <a:pt x="8067" y="128588"/>
                        <a:pt x="-2411" y="72390"/>
                        <a:pt x="22354" y="37148"/>
                      </a:cubicBezTo>
                      <a:cubicBezTo>
                        <a:pt x="34737" y="19050"/>
                        <a:pt x="54739" y="9525"/>
                        <a:pt x="75694" y="9525"/>
                      </a:cubicBezTo>
                      <a:moveTo>
                        <a:pt x="75694" y="0"/>
                      </a:moveTo>
                      <a:cubicBezTo>
                        <a:pt x="50929" y="0"/>
                        <a:pt x="29022" y="11430"/>
                        <a:pt x="14734" y="31433"/>
                      </a:cubicBezTo>
                      <a:cubicBezTo>
                        <a:pt x="-11936" y="70485"/>
                        <a:pt x="-1458" y="132398"/>
                        <a:pt x="38547" y="168593"/>
                      </a:cubicBezTo>
                      <a:cubicBezTo>
                        <a:pt x="57597" y="185738"/>
                        <a:pt x="80457" y="195263"/>
                        <a:pt x="103317" y="195263"/>
                      </a:cubicBezTo>
                      <a:cubicBezTo>
                        <a:pt x="128082" y="195263"/>
                        <a:pt x="149989" y="183833"/>
                        <a:pt x="164277" y="163830"/>
                      </a:cubicBezTo>
                      <a:cubicBezTo>
                        <a:pt x="190947" y="124778"/>
                        <a:pt x="180469" y="62865"/>
                        <a:pt x="140464" y="26670"/>
                      </a:cubicBezTo>
                      <a:cubicBezTo>
                        <a:pt x="121414" y="9525"/>
                        <a:pt x="98554" y="0"/>
                        <a:pt x="75694" y="0"/>
                      </a:cubicBezTo>
                      <a:lnTo>
                        <a:pt x="756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4185790" y="1840229"/>
                  <a:ext cx="179011" cy="19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11" h="195262" extrusionOk="0">
                      <a:moveTo>
                        <a:pt x="75694" y="8573"/>
                      </a:moveTo>
                      <a:cubicBezTo>
                        <a:pt x="95697" y="8573"/>
                        <a:pt x="115699" y="16193"/>
                        <a:pt x="133797" y="32385"/>
                      </a:cubicBezTo>
                      <a:cubicBezTo>
                        <a:pt x="170944" y="65723"/>
                        <a:pt x="181422" y="121920"/>
                        <a:pt x="156657" y="157163"/>
                      </a:cubicBezTo>
                      <a:cubicBezTo>
                        <a:pt x="144274" y="175260"/>
                        <a:pt x="124272" y="184785"/>
                        <a:pt x="103317" y="184785"/>
                      </a:cubicBezTo>
                      <a:cubicBezTo>
                        <a:pt x="83314" y="184785"/>
                        <a:pt x="63312" y="177165"/>
                        <a:pt x="45214" y="160973"/>
                      </a:cubicBezTo>
                      <a:cubicBezTo>
                        <a:pt x="8067" y="127635"/>
                        <a:pt x="-2411" y="71438"/>
                        <a:pt x="22354" y="36195"/>
                      </a:cubicBezTo>
                      <a:cubicBezTo>
                        <a:pt x="35689" y="18098"/>
                        <a:pt x="54739" y="8573"/>
                        <a:pt x="75694" y="8573"/>
                      </a:cubicBezTo>
                      <a:moveTo>
                        <a:pt x="75694" y="0"/>
                      </a:moveTo>
                      <a:cubicBezTo>
                        <a:pt x="50929" y="0"/>
                        <a:pt x="29022" y="11430"/>
                        <a:pt x="14734" y="31433"/>
                      </a:cubicBezTo>
                      <a:cubicBezTo>
                        <a:pt x="-11936" y="70485"/>
                        <a:pt x="-1458" y="132398"/>
                        <a:pt x="38547" y="168593"/>
                      </a:cubicBezTo>
                      <a:cubicBezTo>
                        <a:pt x="57597" y="185738"/>
                        <a:pt x="80457" y="195263"/>
                        <a:pt x="103317" y="195263"/>
                      </a:cubicBezTo>
                      <a:cubicBezTo>
                        <a:pt x="128082" y="195263"/>
                        <a:pt x="149989" y="183833"/>
                        <a:pt x="164277" y="163830"/>
                      </a:cubicBezTo>
                      <a:cubicBezTo>
                        <a:pt x="190947" y="124778"/>
                        <a:pt x="180469" y="62865"/>
                        <a:pt x="140464" y="26670"/>
                      </a:cubicBezTo>
                      <a:cubicBezTo>
                        <a:pt x="121414" y="8573"/>
                        <a:pt x="98554" y="0"/>
                        <a:pt x="75694" y="0"/>
                      </a:cubicBezTo>
                      <a:lnTo>
                        <a:pt x="756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4508744" y="1961009"/>
                  <a:ext cx="91974" cy="7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74" h="74061" extrusionOk="0">
                      <a:moveTo>
                        <a:pt x="81353" y="73530"/>
                      </a:moveTo>
                      <a:cubicBezTo>
                        <a:pt x="81353" y="73530"/>
                        <a:pt x="80400" y="73530"/>
                        <a:pt x="79448" y="73530"/>
                      </a:cubicBezTo>
                      <a:cubicBezTo>
                        <a:pt x="60398" y="78293"/>
                        <a:pt x="46110" y="49718"/>
                        <a:pt x="29918" y="40193"/>
                      </a:cubicBezTo>
                      <a:cubicBezTo>
                        <a:pt x="21345" y="35430"/>
                        <a:pt x="11820" y="32573"/>
                        <a:pt x="5153" y="24000"/>
                      </a:cubicBezTo>
                      <a:cubicBezTo>
                        <a:pt x="390" y="18285"/>
                        <a:pt x="-1515" y="10665"/>
                        <a:pt x="1343" y="5903"/>
                      </a:cubicBezTo>
                      <a:cubicBezTo>
                        <a:pt x="4200" y="1140"/>
                        <a:pt x="10868" y="-1717"/>
                        <a:pt x="18488" y="1140"/>
                      </a:cubicBezTo>
                      <a:cubicBezTo>
                        <a:pt x="28013" y="5903"/>
                        <a:pt x="33728" y="17333"/>
                        <a:pt x="41348" y="24953"/>
                      </a:cubicBezTo>
                      <a:cubicBezTo>
                        <a:pt x="51825" y="33525"/>
                        <a:pt x="62303" y="34478"/>
                        <a:pt x="72780" y="35430"/>
                      </a:cubicBezTo>
                      <a:cubicBezTo>
                        <a:pt x="75638" y="35430"/>
                        <a:pt x="79448" y="36383"/>
                        <a:pt x="82305" y="38288"/>
                      </a:cubicBezTo>
                      <a:cubicBezTo>
                        <a:pt x="88973" y="42098"/>
                        <a:pt x="92783" y="49718"/>
                        <a:pt x="91830" y="56385"/>
                      </a:cubicBezTo>
                      <a:cubicBezTo>
                        <a:pt x="91830" y="64005"/>
                        <a:pt x="88020" y="70673"/>
                        <a:pt x="81353" y="735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" name="Google Shape;563;p29"/>
              <p:cNvGrpSpPr/>
              <p:nvPr/>
            </p:nvGrpSpPr>
            <p:grpSpPr>
              <a:xfrm flipH="1">
                <a:off x="8752079" y="4131295"/>
                <a:ext cx="237953" cy="491619"/>
                <a:chOff x="7973047" y="1742056"/>
                <a:chExt cx="208877" cy="431548"/>
              </a:xfrm>
            </p:grpSpPr>
            <p:sp>
              <p:nvSpPr>
                <p:cNvPr id="564" name="Google Shape;564;p29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" name="Google Shape;568;p29"/>
              <p:cNvGrpSpPr/>
              <p:nvPr/>
            </p:nvGrpSpPr>
            <p:grpSpPr>
              <a:xfrm flipH="1">
                <a:off x="8658408" y="4701707"/>
                <a:ext cx="149335" cy="331154"/>
                <a:chOff x="8138895" y="2678251"/>
                <a:chExt cx="131088" cy="290690"/>
              </a:xfrm>
            </p:grpSpPr>
            <p:sp>
              <p:nvSpPr>
                <p:cNvPr id="569" name="Google Shape;569;p29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3" name="Google Shape;573;p29"/>
              <p:cNvGrpSpPr/>
              <p:nvPr/>
            </p:nvGrpSpPr>
            <p:grpSpPr>
              <a:xfrm flipH="1">
                <a:off x="8173675" y="4650669"/>
                <a:ext cx="198792" cy="433208"/>
                <a:chOff x="7222549" y="1239928"/>
                <a:chExt cx="174501" cy="380274"/>
              </a:xfrm>
            </p:grpSpPr>
            <p:sp>
              <p:nvSpPr>
                <p:cNvPr id="574" name="Google Shape;574;p29"/>
                <p:cNvSpPr/>
                <p:nvPr/>
              </p:nvSpPr>
              <p:spPr>
                <a:xfrm>
                  <a:off x="7222549" y="1239928"/>
                  <a:ext cx="174501" cy="32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01" h="327719" extrusionOk="0">
                      <a:moveTo>
                        <a:pt x="5020" y="148816"/>
                      </a:moveTo>
                      <a:cubicBezTo>
                        <a:pt x="-4505" y="204061"/>
                        <a:pt x="-3552" y="267879"/>
                        <a:pt x="35500" y="306931"/>
                      </a:cubicBezTo>
                      <a:cubicBezTo>
                        <a:pt x="45978" y="316456"/>
                        <a:pt x="58360" y="325029"/>
                        <a:pt x="71695" y="326934"/>
                      </a:cubicBezTo>
                      <a:cubicBezTo>
                        <a:pt x="92650" y="330744"/>
                        <a:pt x="114558" y="320266"/>
                        <a:pt x="129798" y="305026"/>
                      </a:cubicBezTo>
                      <a:cubicBezTo>
                        <a:pt x="145038" y="289786"/>
                        <a:pt x="153610" y="269784"/>
                        <a:pt x="160278" y="248829"/>
                      </a:cubicBezTo>
                      <a:cubicBezTo>
                        <a:pt x="180280" y="184059"/>
                        <a:pt x="187900" y="55471"/>
                        <a:pt x="123130" y="10704"/>
                      </a:cubicBezTo>
                      <a:cubicBezTo>
                        <a:pt x="49788" y="-39779"/>
                        <a:pt x="13593" y="102144"/>
                        <a:pt x="5020" y="1488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>
                  <a:off x="7310437" y="1346835"/>
                  <a:ext cx="9525" cy="27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3367" extrusionOk="0">
                      <a:moveTo>
                        <a:pt x="0" y="0"/>
                      </a:moveTo>
                      <a:lnTo>
                        <a:pt x="0" y="273368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>
                  <a:off x="7222807" y="1368742"/>
                  <a:ext cx="87629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151447" extrusionOk="0">
                      <a:moveTo>
                        <a:pt x="0" y="0"/>
                      </a:moveTo>
                      <a:lnTo>
                        <a:pt x="87630" y="151447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>
                  <a:off x="7310437" y="1343977"/>
                  <a:ext cx="83819" cy="1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19" h="132397" extrusionOk="0">
                      <a:moveTo>
                        <a:pt x="83820" y="0"/>
                      </a:moveTo>
                      <a:cubicBezTo>
                        <a:pt x="83820" y="953"/>
                        <a:pt x="0" y="132398"/>
                        <a:pt x="0" y="132398"/>
                      </a:cubicBez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title"/>
          </p:nvPr>
        </p:nvSpPr>
        <p:spPr>
          <a:xfrm>
            <a:off x="4676891" y="720350"/>
            <a:ext cx="3443100" cy="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0"/>
          <p:cNvSpPr txBox="1">
            <a:spLocks noGrp="1"/>
          </p:cNvSpPr>
          <p:nvPr>
            <p:ph type="subTitle" idx="1"/>
          </p:nvPr>
        </p:nvSpPr>
        <p:spPr>
          <a:xfrm>
            <a:off x="4676852" y="1689050"/>
            <a:ext cx="3443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1" name="Google Shape;581;p30"/>
          <p:cNvGrpSpPr/>
          <p:nvPr/>
        </p:nvGrpSpPr>
        <p:grpSpPr>
          <a:xfrm>
            <a:off x="6844099" y="-215308"/>
            <a:ext cx="2694813" cy="5615098"/>
            <a:chOff x="6844099" y="-215308"/>
            <a:chExt cx="2694813" cy="5615098"/>
          </a:xfrm>
        </p:grpSpPr>
        <p:sp>
          <p:nvSpPr>
            <p:cNvPr id="582" name="Google Shape;582;p30"/>
            <p:cNvSpPr/>
            <p:nvPr/>
          </p:nvSpPr>
          <p:spPr>
            <a:xfrm flipH="1">
              <a:off x="6844099" y="3808402"/>
              <a:ext cx="2694813" cy="1591389"/>
            </a:xfrm>
            <a:custGeom>
              <a:avLst/>
              <a:gdLst/>
              <a:ahLst/>
              <a:cxnLst/>
              <a:rect l="l" t="t" r="r" b="b"/>
              <a:pathLst>
                <a:path w="2449830" h="1446717" extrusionOk="0">
                  <a:moveTo>
                    <a:pt x="0" y="0"/>
                  </a:moveTo>
                  <a:lnTo>
                    <a:pt x="236220" y="125730"/>
                  </a:lnTo>
                  <a:cubicBezTo>
                    <a:pt x="309563" y="164783"/>
                    <a:pt x="356235" y="241935"/>
                    <a:pt x="356235" y="324803"/>
                  </a:cubicBezTo>
                  <a:lnTo>
                    <a:pt x="356235" y="393383"/>
                  </a:lnTo>
                  <a:cubicBezTo>
                    <a:pt x="356235" y="415290"/>
                    <a:pt x="347663" y="436245"/>
                    <a:pt x="332422" y="451485"/>
                  </a:cubicBezTo>
                  <a:lnTo>
                    <a:pt x="332422" y="451485"/>
                  </a:lnTo>
                  <a:cubicBezTo>
                    <a:pt x="258128" y="525780"/>
                    <a:pt x="248603" y="641985"/>
                    <a:pt x="308610" y="727710"/>
                  </a:cubicBezTo>
                  <a:lnTo>
                    <a:pt x="319088" y="741998"/>
                  </a:lnTo>
                  <a:cubicBezTo>
                    <a:pt x="342900" y="776288"/>
                    <a:pt x="378142" y="800100"/>
                    <a:pt x="418147" y="811530"/>
                  </a:cubicBezTo>
                  <a:lnTo>
                    <a:pt x="822960" y="924877"/>
                  </a:lnTo>
                  <a:cubicBezTo>
                    <a:pt x="922020" y="952500"/>
                    <a:pt x="1027747" y="925830"/>
                    <a:pt x="1101090" y="854393"/>
                  </a:cubicBezTo>
                  <a:lnTo>
                    <a:pt x="1146810" y="809625"/>
                  </a:lnTo>
                  <a:cubicBezTo>
                    <a:pt x="1201103" y="757238"/>
                    <a:pt x="1274445" y="729615"/>
                    <a:pt x="1349693" y="732473"/>
                  </a:cubicBezTo>
                  <a:lnTo>
                    <a:pt x="1579245" y="741998"/>
                  </a:lnTo>
                  <a:cubicBezTo>
                    <a:pt x="1653540" y="744855"/>
                    <a:pt x="1723073" y="782003"/>
                    <a:pt x="1767840" y="842010"/>
                  </a:cubicBezTo>
                  <a:lnTo>
                    <a:pt x="1803082" y="889635"/>
                  </a:lnTo>
                  <a:cubicBezTo>
                    <a:pt x="1841182" y="940118"/>
                    <a:pt x="1853565" y="1004888"/>
                    <a:pt x="1837373" y="1065848"/>
                  </a:cubicBezTo>
                  <a:lnTo>
                    <a:pt x="1828800" y="1099185"/>
                  </a:lnTo>
                  <a:cubicBezTo>
                    <a:pt x="1804988" y="1188720"/>
                    <a:pt x="1850707" y="1281113"/>
                    <a:pt x="1935480" y="1317308"/>
                  </a:cubicBezTo>
                  <a:lnTo>
                    <a:pt x="2175510" y="1419225"/>
                  </a:lnTo>
                  <a:cubicBezTo>
                    <a:pt x="2225993" y="1440180"/>
                    <a:pt x="2280285" y="1449705"/>
                    <a:pt x="2334578" y="1445895"/>
                  </a:cubicBezTo>
                  <a:lnTo>
                    <a:pt x="2449830" y="1437323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3" name="Google Shape;583;p30"/>
            <p:cNvGrpSpPr/>
            <p:nvPr/>
          </p:nvGrpSpPr>
          <p:grpSpPr>
            <a:xfrm>
              <a:off x="7660857" y="-215308"/>
              <a:ext cx="1829302" cy="1509621"/>
              <a:chOff x="4316381" y="4324522"/>
              <a:chExt cx="2228953" cy="1839431"/>
            </a:xfrm>
          </p:grpSpPr>
          <p:sp>
            <p:nvSpPr>
              <p:cNvPr id="584" name="Google Shape;584;p30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4316381" y="485040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0" name="Google Shape;590;p30"/>
          <p:cNvSpPr txBox="1"/>
          <p:nvPr/>
        </p:nvSpPr>
        <p:spPr>
          <a:xfrm>
            <a:off x="4676775" y="3230950"/>
            <a:ext cx="3443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 b="1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1"/>
          <p:cNvSpPr/>
          <p:nvPr/>
        </p:nvSpPr>
        <p:spPr>
          <a:xfrm rot="-1247557" flipH="1">
            <a:off x="6866271" y="-1066574"/>
            <a:ext cx="3214043" cy="3021806"/>
          </a:xfrm>
          <a:custGeom>
            <a:avLst/>
            <a:gdLst/>
            <a:ahLst/>
            <a:cxnLst/>
            <a:rect l="l" t="t" r="r" b="b"/>
            <a:pathLst>
              <a:path w="2834639" h="2665094" extrusionOk="0">
                <a:moveTo>
                  <a:pt x="2834640" y="0"/>
                </a:moveTo>
                <a:cubicBezTo>
                  <a:pt x="2721293" y="91440"/>
                  <a:pt x="2607945" y="181927"/>
                  <a:pt x="2493645" y="273368"/>
                </a:cubicBezTo>
                <a:cubicBezTo>
                  <a:pt x="2463165" y="298133"/>
                  <a:pt x="2431733" y="322898"/>
                  <a:pt x="2410778" y="356235"/>
                </a:cubicBezTo>
                <a:cubicBezTo>
                  <a:pt x="2379345" y="406717"/>
                  <a:pt x="2376488" y="468630"/>
                  <a:pt x="2366010" y="526733"/>
                </a:cubicBezTo>
                <a:cubicBezTo>
                  <a:pt x="2308860" y="855345"/>
                  <a:pt x="2022158" y="1091565"/>
                  <a:pt x="1737360" y="1265873"/>
                </a:cubicBezTo>
                <a:cubicBezTo>
                  <a:pt x="1616392" y="1340168"/>
                  <a:pt x="1478280" y="1426845"/>
                  <a:pt x="1459230" y="1567815"/>
                </a:cubicBezTo>
                <a:cubicBezTo>
                  <a:pt x="1437323" y="1720215"/>
                  <a:pt x="1568767" y="1883093"/>
                  <a:pt x="1496378" y="2020253"/>
                </a:cubicBezTo>
                <a:cubicBezTo>
                  <a:pt x="1449705" y="2108835"/>
                  <a:pt x="1337310" y="2138363"/>
                  <a:pt x="1237298" y="2148840"/>
                </a:cubicBezTo>
                <a:cubicBezTo>
                  <a:pt x="1137285" y="2159318"/>
                  <a:pt x="1028700" y="2163128"/>
                  <a:pt x="951548" y="2227898"/>
                </a:cubicBezTo>
                <a:cubicBezTo>
                  <a:pt x="879158" y="2288858"/>
                  <a:pt x="849630" y="2393633"/>
                  <a:pt x="769620" y="2445068"/>
                </a:cubicBezTo>
                <a:cubicBezTo>
                  <a:pt x="670560" y="2507933"/>
                  <a:pt x="542925" y="2464118"/>
                  <a:pt x="425768" y="2454593"/>
                </a:cubicBezTo>
                <a:cubicBezTo>
                  <a:pt x="401003" y="2452688"/>
                  <a:pt x="375285" y="2452688"/>
                  <a:pt x="352425" y="2461260"/>
                </a:cubicBezTo>
                <a:cubicBezTo>
                  <a:pt x="320993" y="2473643"/>
                  <a:pt x="299085" y="2500313"/>
                  <a:pt x="276225" y="2524125"/>
                </a:cubicBezTo>
                <a:cubicBezTo>
                  <a:pt x="202883" y="2599373"/>
                  <a:pt x="103822" y="2649855"/>
                  <a:pt x="0" y="2665095"/>
                </a:cubicBezTo>
              </a:path>
            </a:pathLst>
          </a:cu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31"/>
          <p:cNvGrpSpPr/>
          <p:nvPr/>
        </p:nvGrpSpPr>
        <p:grpSpPr>
          <a:xfrm flipH="1">
            <a:off x="-1162291" y="827771"/>
            <a:ext cx="3361456" cy="5504965"/>
            <a:chOff x="6921946" y="903971"/>
            <a:chExt cx="3361456" cy="5504965"/>
          </a:xfrm>
        </p:grpSpPr>
        <p:sp>
          <p:nvSpPr>
            <p:cNvPr id="594" name="Google Shape;594;p31"/>
            <p:cNvSpPr/>
            <p:nvPr/>
          </p:nvSpPr>
          <p:spPr>
            <a:xfrm rot="-9395076" flipH="1">
              <a:off x="7273064" y="3913040"/>
              <a:ext cx="2017024" cy="2185093"/>
            </a:xfrm>
            <a:custGeom>
              <a:avLst/>
              <a:gdLst/>
              <a:ahLst/>
              <a:cxnLst/>
              <a:rect l="l" t="t" r="r" b="b"/>
              <a:pathLst>
                <a:path w="1223747" h="1325716" extrusionOk="0">
                  <a:moveTo>
                    <a:pt x="410586" y="896380"/>
                  </a:moveTo>
                  <a:cubicBezTo>
                    <a:pt x="525838" y="982105"/>
                    <a:pt x="609658" y="1104025"/>
                    <a:pt x="718243" y="1198322"/>
                  </a:cubicBezTo>
                  <a:cubicBezTo>
                    <a:pt x="826828" y="1292620"/>
                    <a:pt x="980181" y="1360247"/>
                    <a:pt x="1113531" y="1306907"/>
                  </a:cubicBezTo>
                  <a:cubicBezTo>
                    <a:pt x="1149726" y="1292620"/>
                    <a:pt x="1182111" y="1269760"/>
                    <a:pt x="1202113" y="1236422"/>
                  </a:cubicBezTo>
                  <a:cubicBezTo>
                    <a:pt x="1236403" y="1179272"/>
                    <a:pt x="1223068" y="1105930"/>
                    <a:pt x="1208781" y="1040207"/>
                  </a:cubicBezTo>
                  <a:cubicBezTo>
                    <a:pt x="1118293" y="623012"/>
                    <a:pt x="1050666" y="-70408"/>
                    <a:pt x="454401" y="5792"/>
                  </a:cubicBezTo>
                  <a:cubicBezTo>
                    <a:pt x="263901" y="30557"/>
                    <a:pt x="79116" y="166765"/>
                    <a:pt x="19108" y="354407"/>
                  </a:cubicBezTo>
                  <a:cubicBezTo>
                    <a:pt x="-78047" y="658255"/>
                    <a:pt x="217228" y="752552"/>
                    <a:pt x="410586" y="8963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5" name="Google Shape;595;p31"/>
            <p:cNvGrpSpPr/>
            <p:nvPr/>
          </p:nvGrpSpPr>
          <p:grpSpPr>
            <a:xfrm>
              <a:off x="7478449" y="903971"/>
              <a:ext cx="2804952" cy="4857642"/>
              <a:chOff x="7478449" y="903971"/>
              <a:chExt cx="2804952" cy="4857642"/>
            </a:xfrm>
          </p:grpSpPr>
          <p:grpSp>
            <p:nvGrpSpPr>
              <p:cNvPr id="596" name="Google Shape;596;p31"/>
              <p:cNvGrpSpPr/>
              <p:nvPr/>
            </p:nvGrpSpPr>
            <p:grpSpPr>
              <a:xfrm>
                <a:off x="7478449" y="903971"/>
                <a:ext cx="2804952" cy="4857642"/>
                <a:chOff x="7478449" y="946304"/>
                <a:chExt cx="2804952" cy="4857642"/>
              </a:xfrm>
            </p:grpSpPr>
            <p:sp>
              <p:nvSpPr>
                <p:cNvPr id="597" name="Google Shape;597;p31"/>
                <p:cNvSpPr/>
                <p:nvPr/>
              </p:nvSpPr>
              <p:spPr>
                <a:xfrm rot="-4320109">
                  <a:off x="7297663" y="3394705"/>
                  <a:ext cx="2794827" cy="165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9830" h="1446717" extrusionOk="0">
                      <a:moveTo>
                        <a:pt x="0" y="0"/>
                      </a:moveTo>
                      <a:lnTo>
                        <a:pt x="236220" y="125730"/>
                      </a:lnTo>
                      <a:cubicBezTo>
                        <a:pt x="309563" y="164783"/>
                        <a:pt x="356235" y="241935"/>
                        <a:pt x="356235" y="324803"/>
                      </a:cubicBezTo>
                      <a:lnTo>
                        <a:pt x="356235" y="393383"/>
                      </a:lnTo>
                      <a:cubicBezTo>
                        <a:pt x="356235" y="415290"/>
                        <a:pt x="347663" y="436245"/>
                        <a:pt x="332422" y="451485"/>
                      </a:cubicBezTo>
                      <a:lnTo>
                        <a:pt x="332422" y="451485"/>
                      </a:lnTo>
                      <a:cubicBezTo>
                        <a:pt x="258128" y="525780"/>
                        <a:pt x="248603" y="641985"/>
                        <a:pt x="308610" y="727710"/>
                      </a:cubicBezTo>
                      <a:lnTo>
                        <a:pt x="319088" y="741998"/>
                      </a:lnTo>
                      <a:cubicBezTo>
                        <a:pt x="342900" y="776288"/>
                        <a:pt x="378142" y="800100"/>
                        <a:pt x="418147" y="811530"/>
                      </a:cubicBezTo>
                      <a:lnTo>
                        <a:pt x="822960" y="924877"/>
                      </a:lnTo>
                      <a:cubicBezTo>
                        <a:pt x="922020" y="952500"/>
                        <a:pt x="1027747" y="925830"/>
                        <a:pt x="1101090" y="854393"/>
                      </a:cubicBezTo>
                      <a:lnTo>
                        <a:pt x="1146810" y="809625"/>
                      </a:lnTo>
                      <a:cubicBezTo>
                        <a:pt x="1201103" y="757238"/>
                        <a:pt x="1274445" y="729615"/>
                        <a:pt x="1349693" y="732473"/>
                      </a:cubicBezTo>
                      <a:lnTo>
                        <a:pt x="1579245" y="741998"/>
                      </a:lnTo>
                      <a:cubicBezTo>
                        <a:pt x="1653540" y="744855"/>
                        <a:pt x="1723073" y="782003"/>
                        <a:pt x="1767840" y="842010"/>
                      </a:cubicBezTo>
                      <a:lnTo>
                        <a:pt x="1803082" y="889635"/>
                      </a:lnTo>
                      <a:cubicBezTo>
                        <a:pt x="1841182" y="940118"/>
                        <a:pt x="1853565" y="1004888"/>
                        <a:pt x="1837373" y="1065848"/>
                      </a:cubicBezTo>
                      <a:lnTo>
                        <a:pt x="1828800" y="1099185"/>
                      </a:lnTo>
                      <a:cubicBezTo>
                        <a:pt x="1804988" y="1188720"/>
                        <a:pt x="1850707" y="1281113"/>
                        <a:pt x="1935480" y="1317308"/>
                      </a:cubicBezTo>
                      <a:lnTo>
                        <a:pt x="2175510" y="1419225"/>
                      </a:lnTo>
                      <a:cubicBezTo>
                        <a:pt x="2225993" y="1440180"/>
                        <a:pt x="2280285" y="1449705"/>
                        <a:pt x="2334578" y="1445895"/>
                      </a:cubicBezTo>
                      <a:lnTo>
                        <a:pt x="2449830" y="1437323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31"/>
                <p:cNvSpPr/>
                <p:nvPr/>
              </p:nvSpPr>
              <p:spPr>
                <a:xfrm rot="3722614" flipH="1">
                  <a:off x="7967652" y="1618788"/>
                  <a:ext cx="2337566" cy="135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0" h="575309" extrusionOk="0">
                      <a:moveTo>
                        <a:pt x="1238250" y="0"/>
                      </a:moveTo>
                      <a:cubicBezTo>
                        <a:pt x="1222058" y="108585"/>
                        <a:pt x="1146810" y="207645"/>
                        <a:pt x="1046798" y="252413"/>
                      </a:cubicBezTo>
                      <a:cubicBezTo>
                        <a:pt x="987743" y="279083"/>
                        <a:pt x="922020" y="288608"/>
                        <a:pt x="864870" y="319088"/>
                      </a:cubicBezTo>
                      <a:cubicBezTo>
                        <a:pt x="763905" y="372428"/>
                        <a:pt x="702945" y="485775"/>
                        <a:pt x="597218" y="528638"/>
                      </a:cubicBezTo>
                      <a:cubicBezTo>
                        <a:pt x="501968" y="567690"/>
                        <a:pt x="394335" y="541020"/>
                        <a:pt x="292418" y="523875"/>
                      </a:cubicBezTo>
                      <a:cubicBezTo>
                        <a:pt x="190500" y="506730"/>
                        <a:pt x="73343" y="503872"/>
                        <a:pt x="0" y="5753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" name="Google Shape;599;p31"/>
              <p:cNvGrpSpPr/>
              <p:nvPr/>
            </p:nvGrpSpPr>
            <p:grpSpPr>
              <a:xfrm>
                <a:off x="7696337" y="4616162"/>
                <a:ext cx="237953" cy="491619"/>
                <a:chOff x="7973047" y="1742056"/>
                <a:chExt cx="208877" cy="431548"/>
              </a:xfrm>
            </p:grpSpPr>
            <p:sp>
              <p:nvSpPr>
                <p:cNvPr id="600" name="Google Shape;600;p31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31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31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1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31"/>
              <p:cNvGrpSpPr/>
              <p:nvPr/>
            </p:nvGrpSpPr>
            <p:grpSpPr>
              <a:xfrm>
                <a:off x="8869763" y="4561761"/>
                <a:ext cx="149335" cy="331154"/>
                <a:chOff x="8138895" y="2678251"/>
                <a:chExt cx="131088" cy="290690"/>
              </a:xfrm>
            </p:grpSpPr>
            <p:sp>
              <p:nvSpPr>
                <p:cNvPr id="605" name="Google Shape;605;p31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31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31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1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9" name="Google Shape;609;p31"/>
              <p:cNvGrpSpPr/>
              <p:nvPr/>
            </p:nvGrpSpPr>
            <p:grpSpPr>
              <a:xfrm>
                <a:off x="8537443" y="4154342"/>
                <a:ext cx="245811" cy="533354"/>
                <a:chOff x="7738110" y="1433006"/>
                <a:chExt cx="215775" cy="468183"/>
              </a:xfrm>
            </p:grpSpPr>
            <p:sp>
              <p:nvSpPr>
                <p:cNvPr id="610" name="Google Shape;610;p31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1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1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1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4" name="Google Shape;614;p31"/>
              <p:cNvGrpSpPr/>
              <p:nvPr/>
            </p:nvGrpSpPr>
            <p:grpSpPr>
              <a:xfrm>
                <a:off x="8162078" y="4622798"/>
                <a:ext cx="352356" cy="478357"/>
                <a:chOff x="6869430" y="2367915"/>
                <a:chExt cx="247650" cy="336232"/>
              </a:xfrm>
            </p:grpSpPr>
            <p:grpSp>
              <p:nvGrpSpPr>
                <p:cNvPr id="615" name="Google Shape;615;p31"/>
                <p:cNvGrpSpPr/>
                <p:nvPr/>
              </p:nvGrpSpPr>
              <p:grpSpPr>
                <a:xfrm>
                  <a:off x="6869430" y="2367915"/>
                  <a:ext cx="247650" cy="336232"/>
                  <a:chOff x="6869430" y="2367915"/>
                  <a:chExt cx="247650" cy="336232"/>
                </a:xfrm>
              </p:grpSpPr>
              <p:sp>
                <p:nvSpPr>
                  <p:cNvPr id="616" name="Google Shape;616;p31"/>
                  <p:cNvSpPr/>
                  <p:nvPr/>
                </p:nvSpPr>
                <p:spPr>
                  <a:xfrm>
                    <a:off x="6869430" y="2441257"/>
                    <a:ext cx="127634" cy="262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4" h="262889" extrusionOk="0">
                        <a:moveTo>
                          <a:pt x="127635" y="262890"/>
                        </a:moveTo>
                        <a:lnTo>
                          <a:pt x="127635" y="111442"/>
                        </a:lnTo>
                        <a:lnTo>
                          <a:pt x="62865" y="0"/>
                        </a:lnTo>
                        <a:lnTo>
                          <a:pt x="0" y="100965"/>
                        </a:lnTo>
                        <a:lnTo>
                          <a:pt x="0" y="26289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31"/>
                  <p:cNvSpPr/>
                  <p:nvPr/>
                </p:nvSpPr>
                <p:spPr>
                  <a:xfrm>
                    <a:off x="6997065" y="2552700"/>
                    <a:ext cx="120015" cy="151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15" h="151447" extrusionOk="0">
                        <a:moveTo>
                          <a:pt x="0" y="0"/>
                        </a:moveTo>
                        <a:lnTo>
                          <a:pt x="120015" y="0"/>
                        </a:lnTo>
                        <a:lnTo>
                          <a:pt x="120015" y="151447"/>
                        </a:lnTo>
                        <a:lnTo>
                          <a:pt x="0" y="15144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31"/>
                  <p:cNvSpPr/>
                  <p:nvPr/>
                </p:nvSpPr>
                <p:spPr>
                  <a:xfrm>
                    <a:off x="6932294" y="2441257"/>
                    <a:ext cx="183832" cy="11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832" h="111442" extrusionOk="0">
                        <a:moveTo>
                          <a:pt x="0" y="0"/>
                        </a:moveTo>
                        <a:lnTo>
                          <a:pt x="64770" y="111442"/>
                        </a:lnTo>
                        <a:lnTo>
                          <a:pt x="183833" y="111442"/>
                        </a:lnTo>
                        <a:lnTo>
                          <a:pt x="10668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31"/>
                  <p:cNvSpPr/>
                  <p:nvPr/>
                </p:nvSpPr>
                <p:spPr>
                  <a:xfrm>
                    <a:off x="6924675" y="2510790"/>
                    <a:ext cx="7620" cy="55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55245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31"/>
                  <p:cNvSpPr/>
                  <p:nvPr/>
                </p:nvSpPr>
                <p:spPr>
                  <a:xfrm>
                    <a:off x="7029450" y="2576512"/>
                    <a:ext cx="7620" cy="55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55245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31"/>
                  <p:cNvSpPr/>
                  <p:nvPr/>
                </p:nvSpPr>
                <p:spPr>
                  <a:xfrm>
                    <a:off x="6975157" y="2459355"/>
                    <a:ext cx="40004" cy="1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04" h="18097" extrusionOk="0">
                        <a:moveTo>
                          <a:pt x="0" y="0"/>
                        </a:moveTo>
                        <a:lnTo>
                          <a:pt x="40005" y="0"/>
                        </a:lnTo>
                        <a:lnTo>
                          <a:pt x="40005" y="18097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31"/>
                  <p:cNvSpPr/>
                  <p:nvPr/>
                </p:nvSpPr>
                <p:spPr>
                  <a:xfrm>
                    <a:off x="7017067" y="2487930"/>
                    <a:ext cx="40004" cy="1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04" h="18097" extrusionOk="0">
                        <a:moveTo>
                          <a:pt x="0" y="0"/>
                        </a:moveTo>
                        <a:lnTo>
                          <a:pt x="40005" y="0"/>
                        </a:lnTo>
                        <a:lnTo>
                          <a:pt x="40005" y="18097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31"/>
                  <p:cNvSpPr/>
                  <p:nvPr/>
                </p:nvSpPr>
                <p:spPr>
                  <a:xfrm>
                    <a:off x="6956107" y="2367915"/>
                    <a:ext cx="7620" cy="73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3342" extrusionOk="0">
                        <a:moveTo>
                          <a:pt x="0" y="0"/>
                        </a:moveTo>
                        <a:lnTo>
                          <a:pt x="7620" y="0"/>
                        </a:lnTo>
                        <a:lnTo>
                          <a:pt x="7620" y="73343"/>
                        </a:lnTo>
                        <a:lnTo>
                          <a:pt x="0" y="7334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4" name="Google Shape;624;p31"/>
                <p:cNvSpPr/>
                <p:nvPr/>
              </p:nvSpPr>
              <p:spPr>
                <a:xfrm>
                  <a:off x="6887527" y="2604135"/>
                  <a:ext cx="45720" cy="11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1429" extrusionOk="0">
                      <a:moveTo>
                        <a:pt x="0" y="0"/>
                      </a:moveTo>
                      <a:lnTo>
                        <a:pt x="45720" y="0"/>
                      </a:lnTo>
                      <a:lnTo>
                        <a:pt x="45720" y="11430"/>
                      </a:lnTo>
                      <a:lnTo>
                        <a:pt x="0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31"/>
                <p:cNvSpPr/>
                <p:nvPr/>
              </p:nvSpPr>
              <p:spPr>
                <a:xfrm>
                  <a:off x="6924675" y="2626042"/>
                  <a:ext cx="45720" cy="11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1429" extrusionOk="0">
                      <a:moveTo>
                        <a:pt x="0" y="0"/>
                      </a:moveTo>
                      <a:lnTo>
                        <a:pt x="45720" y="0"/>
                      </a:lnTo>
                      <a:lnTo>
                        <a:pt x="45720" y="11430"/>
                      </a:lnTo>
                      <a:lnTo>
                        <a:pt x="0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32"/>
          <p:cNvGrpSpPr/>
          <p:nvPr/>
        </p:nvGrpSpPr>
        <p:grpSpPr>
          <a:xfrm>
            <a:off x="-439029" y="1060989"/>
            <a:ext cx="11737931" cy="6065289"/>
            <a:chOff x="-439029" y="1060989"/>
            <a:chExt cx="11737931" cy="6065289"/>
          </a:xfrm>
        </p:grpSpPr>
        <p:sp>
          <p:nvSpPr>
            <p:cNvPr id="628" name="Google Shape;628;p32"/>
            <p:cNvSpPr/>
            <p:nvPr/>
          </p:nvSpPr>
          <p:spPr>
            <a:xfrm rot="2358425" flipH="1">
              <a:off x="-529169" y="4137410"/>
              <a:ext cx="3027675" cy="796708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9" name="Google Shape;629;p32"/>
            <p:cNvGrpSpPr/>
            <p:nvPr/>
          </p:nvGrpSpPr>
          <p:grpSpPr>
            <a:xfrm>
              <a:off x="6172025" y="1060989"/>
              <a:ext cx="5126876" cy="6065289"/>
              <a:chOff x="6172025" y="1060989"/>
              <a:chExt cx="5126876" cy="6065289"/>
            </a:xfrm>
          </p:grpSpPr>
          <p:grpSp>
            <p:nvGrpSpPr>
              <p:cNvPr id="630" name="Google Shape;630;p32"/>
              <p:cNvGrpSpPr/>
              <p:nvPr/>
            </p:nvGrpSpPr>
            <p:grpSpPr>
              <a:xfrm rot="958424" flipH="1">
                <a:off x="6814638" y="1489025"/>
                <a:ext cx="3841651" cy="5209219"/>
                <a:chOff x="-1488283" y="1536254"/>
                <a:chExt cx="3841603" cy="5209154"/>
              </a:xfrm>
            </p:grpSpPr>
            <p:sp>
              <p:nvSpPr>
                <p:cNvPr id="631" name="Google Shape;631;p32"/>
                <p:cNvSpPr/>
                <p:nvPr/>
              </p:nvSpPr>
              <p:spPr>
                <a:xfrm rot="-2727723">
                  <a:off x="-946600" y="2039054"/>
                  <a:ext cx="2485527" cy="25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639" h="2665094" extrusionOk="0">
                      <a:moveTo>
                        <a:pt x="2834640" y="0"/>
                      </a:moveTo>
                      <a:cubicBezTo>
                        <a:pt x="2721293" y="91440"/>
                        <a:pt x="2607945" y="181927"/>
                        <a:pt x="2493645" y="273368"/>
                      </a:cubicBezTo>
                      <a:cubicBezTo>
                        <a:pt x="2463165" y="298133"/>
                        <a:pt x="2431733" y="322898"/>
                        <a:pt x="2410778" y="356235"/>
                      </a:cubicBezTo>
                      <a:cubicBezTo>
                        <a:pt x="2379345" y="406717"/>
                        <a:pt x="2376488" y="468630"/>
                        <a:pt x="2366010" y="526733"/>
                      </a:cubicBezTo>
                      <a:cubicBezTo>
                        <a:pt x="2308860" y="855345"/>
                        <a:pt x="2022158" y="1091565"/>
                        <a:pt x="1737360" y="1265873"/>
                      </a:cubicBezTo>
                      <a:cubicBezTo>
                        <a:pt x="1616392" y="1340168"/>
                        <a:pt x="1478280" y="1426845"/>
                        <a:pt x="1459230" y="1567815"/>
                      </a:cubicBezTo>
                      <a:cubicBezTo>
                        <a:pt x="1437323" y="1720215"/>
                        <a:pt x="1568767" y="1883093"/>
                        <a:pt x="1496378" y="2020253"/>
                      </a:cubicBezTo>
                      <a:cubicBezTo>
                        <a:pt x="1449705" y="2108835"/>
                        <a:pt x="1337310" y="2138363"/>
                        <a:pt x="1237298" y="2148840"/>
                      </a:cubicBezTo>
                      <a:cubicBezTo>
                        <a:pt x="1137285" y="2159318"/>
                        <a:pt x="1028700" y="2163128"/>
                        <a:pt x="951548" y="2227898"/>
                      </a:cubicBezTo>
                      <a:cubicBezTo>
                        <a:pt x="879158" y="2288858"/>
                        <a:pt x="849630" y="2393633"/>
                        <a:pt x="769620" y="2445068"/>
                      </a:cubicBezTo>
                      <a:cubicBezTo>
                        <a:pt x="670560" y="2507933"/>
                        <a:pt x="542925" y="2464118"/>
                        <a:pt x="425768" y="2454593"/>
                      </a:cubicBezTo>
                      <a:cubicBezTo>
                        <a:pt x="401003" y="2452688"/>
                        <a:pt x="375285" y="2452688"/>
                        <a:pt x="352425" y="2461260"/>
                      </a:cubicBezTo>
                      <a:cubicBezTo>
                        <a:pt x="320993" y="2473643"/>
                        <a:pt x="299085" y="2500313"/>
                        <a:pt x="276225" y="2524125"/>
                      </a:cubicBezTo>
                      <a:cubicBezTo>
                        <a:pt x="202883" y="2599373"/>
                        <a:pt x="103822" y="2649855"/>
                        <a:pt x="0" y="266509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 rot="-6503715">
                  <a:off x="204257" y="4606903"/>
                  <a:ext cx="1922202" cy="186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72" h="1634489" extrusionOk="0">
                      <a:moveTo>
                        <a:pt x="0" y="1634490"/>
                      </a:moveTo>
                      <a:lnTo>
                        <a:pt x="654368" y="754380"/>
                      </a:lnTo>
                      <a:cubicBezTo>
                        <a:pt x="689610" y="706755"/>
                        <a:pt x="740093" y="673417"/>
                        <a:pt x="797243" y="660082"/>
                      </a:cubicBezTo>
                      <a:lnTo>
                        <a:pt x="1064895" y="595313"/>
                      </a:lnTo>
                      <a:cubicBezTo>
                        <a:pt x="1111568" y="583882"/>
                        <a:pt x="1154430" y="559117"/>
                        <a:pt x="1187768" y="524827"/>
                      </a:cubicBezTo>
                      <a:lnTo>
                        <a:pt x="1684973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3" name="Google Shape;633;p32"/>
              <p:cNvGrpSpPr/>
              <p:nvPr/>
            </p:nvGrpSpPr>
            <p:grpSpPr>
              <a:xfrm flipH="1">
                <a:off x="8565228" y="3848768"/>
                <a:ext cx="465623" cy="632367"/>
                <a:chOff x="6726555" y="1729740"/>
                <a:chExt cx="422909" cy="574357"/>
              </a:xfrm>
            </p:grpSpPr>
            <p:grpSp>
              <p:nvGrpSpPr>
                <p:cNvPr id="634" name="Google Shape;634;p32"/>
                <p:cNvGrpSpPr/>
                <p:nvPr/>
              </p:nvGrpSpPr>
              <p:grpSpPr>
                <a:xfrm>
                  <a:off x="6726555" y="1729740"/>
                  <a:ext cx="422909" cy="574357"/>
                  <a:chOff x="6726555" y="1729740"/>
                  <a:chExt cx="422909" cy="574357"/>
                </a:xfrm>
              </p:grpSpPr>
              <p:sp>
                <p:nvSpPr>
                  <p:cNvPr id="635" name="Google Shape;635;p32"/>
                  <p:cNvSpPr/>
                  <p:nvPr/>
                </p:nvSpPr>
                <p:spPr>
                  <a:xfrm>
                    <a:off x="6726555" y="1854517"/>
                    <a:ext cx="218122" cy="4495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122" h="449579" extrusionOk="0">
                        <a:moveTo>
                          <a:pt x="218122" y="449580"/>
                        </a:moveTo>
                        <a:lnTo>
                          <a:pt x="218122" y="190500"/>
                        </a:lnTo>
                        <a:lnTo>
                          <a:pt x="106680" y="0"/>
                        </a:lnTo>
                        <a:lnTo>
                          <a:pt x="0" y="173355"/>
                        </a:lnTo>
                        <a:lnTo>
                          <a:pt x="0" y="44958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32"/>
                  <p:cNvSpPr/>
                  <p:nvPr/>
                </p:nvSpPr>
                <p:spPr>
                  <a:xfrm>
                    <a:off x="6944677" y="2045017"/>
                    <a:ext cx="204787" cy="259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787" h="259080" extrusionOk="0">
                        <a:moveTo>
                          <a:pt x="0" y="0"/>
                        </a:moveTo>
                        <a:lnTo>
                          <a:pt x="204788" y="0"/>
                        </a:lnTo>
                        <a:lnTo>
                          <a:pt x="204788" y="259080"/>
                        </a:lnTo>
                        <a:lnTo>
                          <a:pt x="0" y="2590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32"/>
                  <p:cNvSpPr/>
                  <p:nvPr/>
                </p:nvSpPr>
                <p:spPr>
                  <a:xfrm>
                    <a:off x="6833234" y="1854517"/>
                    <a:ext cx="316230" cy="190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230" h="190500" extrusionOk="0">
                        <a:moveTo>
                          <a:pt x="0" y="0"/>
                        </a:moveTo>
                        <a:lnTo>
                          <a:pt x="111443" y="190500"/>
                        </a:lnTo>
                        <a:lnTo>
                          <a:pt x="316230" y="190500"/>
                        </a:lnTo>
                        <a:lnTo>
                          <a:pt x="18288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32"/>
                  <p:cNvSpPr/>
                  <p:nvPr/>
                </p:nvSpPr>
                <p:spPr>
                  <a:xfrm>
                    <a:off x="6820852" y="1973580"/>
                    <a:ext cx="12382" cy="9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2" h="95250" extrusionOk="0">
                        <a:moveTo>
                          <a:pt x="0" y="0"/>
                        </a:moveTo>
                        <a:lnTo>
                          <a:pt x="12382" y="0"/>
                        </a:lnTo>
                        <a:lnTo>
                          <a:pt x="12382" y="95250"/>
                        </a:lnTo>
                        <a:lnTo>
                          <a:pt x="0" y="9525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32"/>
                  <p:cNvSpPr/>
                  <p:nvPr/>
                </p:nvSpPr>
                <p:spPr>
                  <a:xfrm>
                    <a:off x="6999922" y="2085975"/>
                    <a:ext cx="12382" cy="9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2" h="95250" extrusionOk="0">
                        <a:moveTo>
                          <a:pt x="0" y="0"/>
                        </a:moveTo>
                        <a:lnTo>
                          <a:pt x="12382" y="0"/>
                        </a:lnTo>
                        <a:lnTo>
                          <a:pt x="12382" y="95250"/>
                        </a:lnTo>
                        <a:lnTo>
                          <a:pt x="0" y="9525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32"/>
                  <p:cNvSpPr/>
                  <p:nvPr/>
                </p:nvSpPr>
                <p:spPr>
                  <a:xfrm>
                    <a:off x="6907530" y="1884997"/>
                    <a:ext cx="67627" cy="30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7" h="30480" extrusionOk="0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67628" y="30480"/>
                        </a:lnTo>
                        <a:lnTo>
                          <a:pt x="0" y="3048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32"/>
                  <p:cNvSpPr/>
                  <p:nvPr/>
                </p:nvSpPr>
                <p:spPr>
                  <a:xfrm>
                    <a:off x="6978967" y="1934527"/>
                    <a:ext cx="67627" cy="30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7" h="30480" extrusionOk="0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67628" y="30480"/>
                        </a:lnTo>
                        <a:lnTo>
                          <a:pt x="0" y="3048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32"/>
                  <p:cNvSpPr/>
                  <p:nvPr/>
                </p:nvSpPr>
                <p:spPr>
                  <a:xfrm>
                    <a:off x="6875145" y="1729740"/>
                    <a:ext cx="13334" cy="1247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4" h="124777" extrusionOk="0">
                        <a:moveTo>
                          <a:pt x="0" y="0"/>
                        </a:moveTo>
                        <a:lnTo>
                          <a:pt x="13335" y="0"/>
                        </a:lnTo>
                        <a:lnTo>
                          <a:pt x="13335" y="124777"/>
                        </a:lnTo>
                        <a:lnTo>
                          <a:pt x="0" y="12477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43" name="Google Shape;643;p32"/>
                <p:cNvSpPr/>
                <p:nvPr/>
              </p:nvSpPr>
              <p:spPr>
                <a:xfrm>
                  <a:off x="6757035" y="2133600"/>
                  <a:ext cx="79057" cy="2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7" h="20002" extrusionOk="0">
                      <a:moveTo>
                        <a:pt x="0" y="0"/>
                      </a:moveTo>
                      <a:lnTo>
                        <a:pt x="79057" y="0"/>
                      </a:lnTo>
                      <a:lnTo>
                        <a:pt x="79057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6820852" y="2170747"/>
                  <a:ext cx="79057" cy="2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7" h="20002" extrusionOk="0">
                      <a:moveTo>
                        <a:pt x="0" y="0"/>
                      </a:moveTo>
                      <a:lnTo>
                        <a:pt x="79057" y="0"/>
                      </a:lnTo>
                      <a:lnTo>
                        <a:pt x="79057" y="20003"/>
                      </a:lnTo>
                      <a:lnTo>
                        <a:pt x="0" y="2000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5" name="Google Shape;645;p32"/>
              <p:cNvGrpSpPr/>
              <p:nvPr/>
            </p:nvGrpSpPr>
            <p:grpSpPr>
              <a:xfrm flipH="1">
                <a:off x="8329286" y="4616095"/>
                <a:ext cx="348169" cy="471915"/>
                <a:chOff x="7178992" y="2085975"/>
                <a:chExt cx="316230" cy="428624"/>
              </a:xfrm>
            </p:grpSpPr>
            <p:grpSp>
              <p:nvGrpSpPr>
                <p:cNvPr id="646" name="Google Shape;646;p32"/>
                <p:cNvGrpSpPr/>
                <p:nvPr/>
              </p:nvGrpSpPr>
              <p:grpSpPr>
                <a:xfrm>
                  <a:off x="7178992" y="2085975"/>
                  <a:ext cx="316230" cy="428624"/>
                  <a:chOff x="7178992" y="2085975"/>
                  <a:chExt cx="316230" cy="428624"/>
                </a:xfrm>
              </p:grpSpPr>
              <p:sp>
                <p:nvSpPr>
                  <p:cNvPr id="647" name="Google Shape;647;p32"/>
                  <p:cNvSpPr/>
                  <p:nvPr/>
                </p:nvSpPr>
                <p:spPr>
                  <a:xfrm>
                    <a:off x="7178992" y="2179320"/>
                    <a:ext cx="162877" cy="33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877" h="335279" extrusionOk="0">
                        <a:moveTo>
                          <a:pt x="162877" y="335280"/>
                        </a:moveTo>
                        <a:lnTo>
                          <a:pt x="162877" y="141922"/>
                        </a:lnTo>
                        <a:lnTo>
                          <a:pt x="80010" y="0"/>
                        </a:lnTo>
                        <a:lnTo>
                          <a:pt x="0" y="129540"/>
                        </a:lnTo>
                        <a:lnTo>
                          <a:pt x="0" y="33528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32"/>
                  <p:cNvSpPr/>
                  <p:nvPr/>
                </p:nvSpPr>
                <p:spPr>
                  <a:xfrm>
                    <a:off x="7341870" y="2321242"/>
                    <a:ext cx="153352" cy="193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52" h="193357" extrusionOk="0">
                        <a:moveTo>
                          <a:pt x="0" y="0"/>
                        </a:moveTo>
                        <a:lnTo>
                          <a:pt x="153352" y="0"/>
                        </a:lnTo>
                        <a:lnTo>
                          <a:pt x="153352" y="193358"/>
                        </a:lnTo>
                        <a:lnTo>
                          <a:pt x="0" y="19335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32"/>
                  <p:cNvSpPr/>
                  <p:nvPr/>
                </p:nvSpPr>
                <p:spPr>
                  <a:xfrm>
                    <a:off x="7259002" y="2179320"/>
                    <a:ext cx="236219" cy="141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219" h="141922" extrusionOk="0">
                        <a:moveTo>
                          <a:pt x="0" y="0"/>
                        </a:moveTo>
                        <a:lnTo>
                          <a:pt x="82867" y="141922"/>
                        </a:lnTo>
                        <a:lnTo>
                          <a:pt x="236220" y="141922"/>
                        </a:lnTo>
                        <a:lnTo>
                          <a:pt x="13716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32"/>
                  <p:cNvSpPr/>
                  <p:nvPr/>
                </p:nvSpPr>
                <p:spPr>
                  <a:xfrm>
                    <a:off x="7249477" y="2267902"/>
                    <a:ext cx="9525" cy="71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71437" extrusionOk="0">
                        <a:moveTo>
                          <a:pt x="0" y="0"/>
                        </a:moveTo>
                        <a:lnTo>
                          <a:pt x="9525" y="0"/>
                        </a:lnTo>
                        <a:lnTo>
                          <a:pt x="9525" y="71438"/>
                        </a:lnTo>
                        <a:lnTo>
                          <a:pt x="0" y="7143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32"/>
                  <p:cNvSpPr/>
                  <p:nvPr/>
                </p:nvSpPr>
                <p:spPr>
                  <a:xfrm>
                    <a:off x="7383780" y="2351722"/>
                    <a:ext cx="9525" cy="71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71437" extrusionOk="0">
                        <a:moveTo>
                          <a:pt x="0" y="0"/>
                        </a:moveTo>
                        <a:lnTo>
                          <a:pt x="9525" y="0"/>
                        </a:lnTo>
                        <a:lnTo>
                          <a:pt x="9525" y="71437"/>
                        </a:lnTo>
                        <a:lnTo>
                          <a:pt x="0" y="71437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32"/>
                  <p:cNvSpPr/>
                  <p:nvPr/>
                </p:nvSpPr>
                <p:spPr>
                  <a:xfrm>
                    <a:off x="7314247" y="2202180"/>
                    <a:ext cx="50482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2" h="22860" extrusionOk="0">
                        <a:moveTo>
                          <a:pt x="0" y="0"/>
                        </a:moveTo>
                        <a:lnTo>
                          <a:pt x="50482" y="0"/>
                        </a:lnTo>
                        <a:lnTo>
                          <a:pt x="50482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32"/>
                  <p:cNvSpPr/>
                  <p:nvPr/>
                </p:nvSpPr>
                <p:spPr>
                  <a:xfrm>
                    <a:off x="7367587" y="2239327"/>
                    <a:ext cx="50482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2" h="22860" extrusionOk="0">
                        <a:moveTo>
                          <a:pt x="0" y="0"/>
                        </a:moveTo>
                        <a:lnTo>
                          <a:pt x="50482" y="0"/>
                        </a:lnTo>
                        <a:lnTo>
                          <a:pt x="50482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32"/>
                  <p:cNvSpPr/>
                  <p:nvPr/>
                </p:nvSpPr>
                <p:spPr>
                  <a:xfrm>
                    <a:off x="7290435" y="2085975"/>
                    <a:ext cx="10477" cy="93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" h="93344" extrusionOk="0">
                        <a:moveTo>
                          <a:pt x="0" y="0"/>
                        </a:moveTo>
                        <a:lnTo>
                          <a:pt x="10478" y="0"/>
                        </a:lnTo>
                        <a:lnTo>
                          <a:pt x="10478" y="93345"/>
                        </a:lnTo>
                        <a:lnTo>
                          <a:pt x="0" y="9334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5" name="Google Shape;655;p32"/>
                <p:cNvSpPr/>
                <p:nvPr/>
              </p:nvSpPr>
              <p:spPr>
                <a:xfrm>
                  <a:off x="7201852" y="2387917"/>
                  <a:ext cx="59054" cy="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4" h="15239" extrusionOk="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32"/>
                <p:cNvSpPr/>
                <p:nvPr/>
              </p:nvSpPr>
              <p:spPr>
                <a:xfrm>
                  <a:off x="7249477" y="2415540"/>
                  <a:ext cx="59054" cy="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4" h="15239" extrusionOk="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7" name="Google Shape;657;p32"/>
              <p:cNvGrpSpPr/>
              <p:nvPr/>
            </p:nvGrpSpPr>
            <p:grpSpPr>
              <a:xfrm>
                <a:off x="8881513" y="3467461"/>
                <a:ext cx="149335" cy="331154"/>
                <a:chOff x="8138895" y="2678251"/>
                <a:chExt cx="131088" cy="290690"/>
              </a:xfrm>
            </p:grpSpPr>
            <p:sp>
              <p:nvSpPr>
                <p:cNvPr id="658" name="Google Shape;658;p32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32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32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32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2" name="Google Shape;662;p32"/>
              <p:cNvGrpSpPr/>
              <p:nvPr/>
            </p:nvGrpSpPr>
            <p:grpSpPr>
              <a:xfrm>
                <a:off x="7937368" y="4554642"/>
                <a:ext cx="245811" cy="533354"/>
                <a:chOff x="7738110" y="1433006"/>
                <a:chExt cx="215775" cy="468183"/>
              </a:xfrm>
            </p:grpSpPr>
            <p:sp>
              <p:nvSpPr>
                <p:cNvPr id="663" name="Google Shape;663;p32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32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32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32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33"/>
          <p:cNvGrpSpPr/>
          <p:nvPr/>
        </p:nvGrpSpPr>
        <p:grpSpPr>
          <a:xfrm>
            <a:off x="5206065" y="-948092"/>
            <a:ext cx="5077337" cy="7497153"/>
            <a:chOff x="5206065" y="-948092"/>
            <a:chExt cx="5077337" cy="7497153"/>
          </a:xfrm>
        </p:grpSpPr>
        <p:sp>
          <p:nvSpPr>
            <p:cNvPr id="669" name="Google Shape;669;p33"/>
            <p:cNvSpPr/>
            <p:nvPr/>
          </p:nvSpPr>
          <p:spPr>
            <a:xfrm rot="-4094732" flipH="1">
              <a:off x="5597729" y="2987612"/>
              <a:ext cx="3212230" cy="3020101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0" name="Google Shape;670;p33"/>
            <p:cNvGrpSpPr/>
            <p:nvPr/>
          </p:nvGrpSpPr>
          <p:grpSpPr>
            <a:xfrm rot="10800000" flipH="1">
              <a:off x="7478449" y="-948092"/>
              <a:ext cx="2804952" cy="4857642"/>
              <a:chOff x="7478449" y="946304"/>
              <a:chExt cx="2804952" cy="4857642"/>
            </a:xfrm>
          </p:grpSpPr>
          <p:sp>
            <p:nvSpPr>
              <p:cNvPr id="671" name="Google Shape;671;p33"/>
              <p:cNvSpPr/>
              <p:nvPr/>
            </p:nvSpPr>
            <p:spPr>
              <a:xfrm rot="-4320109">
                <a:off x="7297663" y="3394705"/>
                <a:ext cx="2794827" cy="1650451"/>
              </a:xfrm>
              <a:custGeom>
                <a:avLst/>
                <a:gdLst/>
                <a:ahLst/>
                <a:cxnLst/>
                <a:rect l="l" t="t" r="r" b="b"/>
                <a:pathLst>
                  <a:path w="2449830" h="1446717" extrusionOk="0">
                    <a:moveTo>
                      <a:pt x="0" y="0"/>
                    </a:moveTo>
                    <a:lnTo>
                      <a:pt x="236220" y="125730"/>
                    </a:lnTo>
                    <a:cubicBezTo>
                      <a:pt x="309563" y="164783"/>
                      <a:pt x="356235" y="241935"/>
                      <a:pt x="356235" y="324803"/>
                    </a:cubicBezTo>
                    <a:lnTo>
                      <a:pt x="356235" y="393383"/>
                    </a:lnTo>
                    <a:cubicBezTo>
                      <a:pt x="356235" y="415290"/>
                      <a:pt x="347663" y="436245"/>
                      <a:pt x="332422" y="451485"/>
                    </a:cubicBezTo>
                    <a:lnTo>
                      <a:pt x="332422" y="451485"/>
                    </a:lnTo>
                    <a:cubicBezTo>
                      <a:pt x="258128" y="525780"/>
                      <a:pt x="248603" y="641985"/>
                      <a:pt x="308610" y="727710"/>
                    </a:cubicBezTo>
                    <a:lnTo>
                      <a:pt x="319088" y="741998"/>
                    </a:lnTo>
                    <a:cubicBezTo>
                      <a:pt x="342900" y="776288"/>
                      <a:pt x="378142" y="800100"/>
                      <a:pt x="418147" y="811530"/>
                    </a:cubicBezTo>
                    <a:lnTo>
                      <a:pt x="822960" y="924877"/>
                    </a:lnTo>
                    <a:cubicBezTo>
                      <a:pt x="922020" y="952500"/>
                      <a:pt x="1027747" y="925830"/>
                      <a:pt x="1101090" y="854393"/>
                    </a:cubicBezTo>
                    <a:lnTo>
                      <a:pt x="1146810" y="809625"/>
                    </a:lnTo>
                    <a:cubicBezTo>
                      <a:pt x="1201103" y="757238"/>
                      <a:pt x="1274445" y="729615"/>
                      <a:pt x="1349693" y="732473"/>
                    </a:cubicBezTo>
                    <a:lnTo>
                      <a:pt x="1579245" y="741998"/>
                    </a:lnTo>
                    <a:cubicBezTo>
                      <a:pt x="1653540" y="744855"/>
                      <a:pt x="1723073" y="782003"/>
                      <a:pt x="1767840" y="842010"/>
                    </a:cubicBezTo>
                    <a:lnTo>
                      <a:pt x="1803082" y="889635"/>
                    </a:lnTo>
                    <a:cubicBezTo>
                      <a:pt x="1841182" y="940118"/>
                      <a:pt x="1853565" y="1004888"/>
                      <a:pt x="1837373" y="1065848"/>
                    </a:cubicBezTo>
                    <a:lnTo>
                      <a:pt x="1828800" y="1099185"/>
                    </a:lnTo>
                    <a:cubicBezTo>
                      <a:pt x="1804988" y="1188720"/>
                      <a:pt x="1850707" y="1281113"/>
                      <a:pt x="1935480" y="1317308"/>
                    </a:cubicBezTo>
                    <a:lnTo>
                      <a:pt x="2175510" y="1419225"/>
                    </a:lnTo>
                    <a:cubicBezTo>
                      <a:pt x="2225993" y="1440180"/>
                      <a:pt x="2280285" y="1449705"/>
                      <a:pt x="2334578" y="1445895"/>
                    </a:cubicBezTo>
                    <a:lnTo>
                      <a:pt x="2449830" y="1437323"/>
                    </a:ln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 rot="3722614" flipH="1">
                <a:off x="7967652" y="1618788"/>
                <a:ext cx="2337566" cy="1356969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3" name="Google Shape;673;p33"/>
          <p:cNvGrpSpPr/>
          <p:nvPr/>
        </p:nvGrpSpPr>
        <p:grpSpPr>
          <a:xfrm>
            <a:off x="-414290" y="-242896"/>
            <a:ext cx="1755539" cy="1393507"/>
            <a:chOff x="4843769" y="4313875"/>
            <a:chExt cx="2139076" cy="1697949"/>
          </a:xfrm>
        </p:grpSpPr>
        <p:sp>
          <p:nvSpPr>
            <p:cNvPr id="674" name="Google Shape;674;p33"/>
            <p:cNvSpPr/>
            <p:nvPr/>
          </p:nvSpPr>
          <p:spPr>
            <a:xfrm rot="-5400000">
              <a:off x="4914510" y="4243134"/>
              <a:ext cx="1697949" cy="1839431"/>
            </a:xfrm>
            <a:custGeom>
              <a:avLst/>
              <a:gdLst/>
              <a:ahLst/>
              <a:cxnLst/>
              <a:rect l="l" t="t" r="r" b="b"/>
              <a:pathLst>
                <a:path w="1223747" h="1325716" extrusionOk="0">
                  <a:moveTo>
                    <a:pt x="410586" y="896380"/>
                  </a:moveTo>
                  <a:cubicBezTo>
                    <a:pt x="525838" y="982105"/>
                    <a:pt x="609658" y="1104025"/>
                    <a:pt x="718243" y="1198322"/>
                  </a:cubicBezTo>
                  <a:cubicBezTo>
                    <a:pt x="826828" y="1292620"/>
                    <a:pt x="980181" y="1360247"/>
                    <a:pt x="1113531" y="1306907"/>
                  </a:cubicBezTo>
                  <a:cubicBezTo>
                    <a:pt x="1149726" y="1292620"/>
                    <a:pt x="1182111" y="1269760"/>
                    <a:pt x="1202113" y="1236422"/>
                  </a:cubicBezTo>
                  <a:cubicBezTo>
                    <a:pt x="1236403" y="1179272"/>
                    <a:pt x="1223068" y="1105930"/>
                    <a:pt x="1208781" y="1040207"/>
                  </a:cubicBezTo>
                  <a:cubicBezTo>
                    <a:pt x="1118293" y="623012"/>
                    <a:pt x="1050666" y="-70408"/>
                    <a:pt x="454401" y="5792"/>
                  </a:cubicBezTo>
                  <a:cubicBezTo>
                    <a:pt x="263901" y="30557"/>
                    <a:pt x="79116" y="166765"/>
                    <a:pt x="19108" y="354407"/>
                  </a:cubicBezTo>
                  <a:cubicBezTo>
                    <a:pt x="-78047" y="658255"/>
                    <a:pt x="217228" y="752552"/>
                    <a:pt x="410586" y="896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363756" y="5446968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1"/>
                    <a:pt x="60007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5790" y="185346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115881" y="4843151"/>
              <a:ext cx="866964" cy="304744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2" y="156771"/>
                    <a:pt x="60007" y="143435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5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1"/>
                  </a:cubicBezTo>
                  <a:cubicBezTo>
                    <a:pt x="575310" y="150103"/>
                    <a:pt x="604838" y="185346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5183310" y="4958511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7" y="53340"/>
                    <a:pt x="353377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5554710" y="4664451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032441" y="5372940"/>
              <a:ext cx="700445" cy="74009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8" y="53340"/>
                    <a:pt x="151448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cme"/>
              <a:buNone/>
              <a:defRPr sz="3500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34"/>
          <p:cNvGrpSpPr/>
          <p:nvPr/>
        </p:nvGrpSpPr>
        <p:grpSpPr>
          <a:xfrm>
            <a:off x="1495287" y="-1463612"/>
            <a:ext cx="8072344" cy="6962905"/>
            <a:chOff x="1495287" y="-1463612"/>
            <a:chExt cx="8072344" cy="6962905"/>
          </a:xfrm>
        </p:grpSpPr>
        <p:sp>
          <p:nvSpPr>
            <p:cNvPr id="685" name="Google Shape;685;p34"/>
            <p:cNvSpPr/>
            <p:nvPr/>
          </p:nvSpPr>
          <p:spPr>
            <a:xfrm>
              <a:off x="6057173" y="361101"/>
              <a:ext cx="856735" cy="301289"/>
            </a:xfrm>
            <a:custGeom>
              <a:avLst/>
              <a:gdLst/>
              <a:ahLst/>
              <a:cxnLst/>
              <a:rect l="l" t="t" r="r" b="b"/>
              <a:pathLst>
                <a:path w="751522" h="264289" extrusionOk="0">
                  <a:moveTo>
                    <a:pt x="751523" y="264289"/>
                  </a:moveTo>
                  <a:lnTo>
                    <a:pt x="0" y="264289"/>
                  </a:lnTo>
                  <a:cubicBezTo>
                    <a:pt x="4763" y="221427"/>
                    <a:pt x="32385" y="188089"/>
                    <a:pt x="72390" y="172849"/>
                  </a:cubicBezTo>
                  <a:cubicBezTo>
                    <a:pt x="112395" y="156657"/>
                    <a:pt x="160020" y="164277"/>
                    <a:pt x="193357" y="191899"/>
                  </a:cubicBezTo>
                  <a:cubicBezTo>
                    <a:pt x="199073" y="132844"/>
                    <a:pt x="222885" y="73789"/>
                    <a:pt x="267653" y="33784"/>
                  </a:cubicBezTo>
                  <a:cubicBezTo>
                    <a:pt x="318135" y="-10031"/>
                    <a:pt x="389573" y="-9078"/>
                    <a:pt x="444817" y="24259"/>
                  </a:cubicBezTo>
                  <a:cubicBezTo>
                    <a:pt x="509587" y="64264"/>
                    <a:pt x="522923" y="126177"/>
                    <a:pt x="516255" y="198567"/>
                  </a:cubicBezTo>
                  <a:cubicBezTo>
                    <a:pt x="517207" y="187137"/>
                    <a:pt x="562928" y="167134"/>
                    <a:pt x="573405" y="164277"/>
                  </a:cubicBezTo>
                  <a:cubicBezTo>
                    <a:pt x="597218" y="156657"/>
                    <a:pt x="621982" y="156657"/>
                    <a:pt x="644843" y="165229"/>
                  </a:cubicBezTo>
                  <a:cubicBezTo>
                    <a:pt x="691515" y="180469"/>
                    <a:pt x="727710" y="222379"/>
                    <a:pt x="751523" y="264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 rot="-188697">
              <a:off x="4459145" y="471741"/>
              <a:ext cx="4343789" cy="4381491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 rot="-598732">
              <a:off x="6653714" y="1793489"/>
              <a:ext cx="2792175" cy="1648885"/>
            </a:xfrm>
            <a:custGeom>
              <a:avLst/>
              <a:gdLst/>
              <a:ahLst/>
              <a:cxnLst/>
              <a:rect l="l" t="t" r="r" b="b"/>
              <a:pathLst>
                <a:path w="2449830" h="1446717" extrusionOk="0">
                  <a:moveTo>
                    <a:pt x="0" y="0"/>
                  </a:moveTo>
                  <a:lnTo>
                    <a:pt x="236220" y="125730"/>
                  </a:lnTo>
                  <a:cubicBezTo>
                    <a:pt x="309563" y="164783"/>
                    <a:pt x="356235" y="241935"/>
                    <a:pt x="356235" y="324803"/>
                  </a:cubicBezTo>
                  <a:lnTo>
                    <a:pt x="356235" y="393383"/>
                  </a:lnTo>
                  <a:cubicBezTo>
                    <a:pt x="356235" y="415290"/>
                    <a:pt x="347663" y="436245"/>
                    <a:pt x="332422" y="451485"/>
                  </a:cubicBezTo>
                  <a:lnTo>
                    <a:pt x="332422" y="451485"/>
                  </a:lnTo>
                  <a:cubicBezTo>
                    <a:pt x="258128" y="525780"/>
                    <a:pt x="248603" y="641985"/>
                    <a:pt x="308610" y="727710"/>
                  </a:cubicBezTo>
                  <a:lnTo>
                    <a:pt x="319088" y="741998"/>
                  </a:lnTo>
                  <a:cubicBezTo>
                    <a:pt x="342900" y="776288"/>
                    <a:pt x="378142" y="800100"/>
                    <a:pt x="418147" y="811530"/>
                  </a:cubicBezTo>
                  <a:lnTo>
                    <a:pt x="822960" y="924877"/>
                  </a:lnTo>
                  <a:cubicBezTo>
                    <a:pt x="922020" y="952500"/>
                    <a:pt x="1027747" y="925830"/>
                    <a:pt x="1101090" y="854393"/>
                  </a:cubicBezTo>
                  <a:lnTo>
                    <a:pt x="1146810" y="809625"/>
                  </a:lnTo>
                  <a:cubicBezTo>
                    <a:pt x="1201103" y="757238"/>
                    <a:pt x="1274445" y="729615"/>
                    <a:pt x="1349693" y="732473"/>
                  </a:cubicBezTo>
                  <a:lnTo>
                    <a:pt x="1579245" y="741998"/>
                  </a:lnTo>
                  <a:cubicBezTo>
                    <a:pt x="1653540" y="744855"/>
                    <a:pt x="1723073" y="782003"/>
                    <a:pt x="1767840" y="842010"/>
                  </a:cubicBezTo>
                  <a:lnTo>
                    <a:pt x="1803082" y="889635"/>
                  </a:lnTo>
                  <a:cubicBezTo>
                    <a:pt x="1841182" y="940118"/>
                    <a:pt x="1853565" y="1004888"/>
                    <a:pt x="1837373" y="1065848"/>
                  </a:cubicBezTo>
                  <a:lnTo>
                    <a:pt x="1828800" y="1099185"/>
                  </a:lnTo>
                  <a:cubicBezTo>
                    <a:pt x="1804988" y="1188720"/>
                    <a:pt x="1850707" y="1281113"/>
                    <a:pt x="1935480" y="1317308"/>
                  </a:cubicBezTo>
                  <a:lnTo>
                    <a:pt x="2175510" y="1419225"/>
                  </a:lnTo>
                  <a:cubicBezTo>
                    <a:pt x="2225993" y="1440180"/>
                    <a:pt x="2280285" y="1449705"/>
                    <a:pt x="2334578" y="1445895"/>
                  </a:cubicBezTo>
                  <a:lnTo>
                    <a:pt x="2449830" y="1437323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128623" y="1098515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967384" y="1433807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575672" y="1607418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290298" y="1291636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091459" y="116528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830392" y="1320450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236859" y="1443063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7876929" y="2552230"/>
              <a:ext cx="1462914" cy="1356478"/>
            </a:xfrm>
            <a:custGeom>
              <a:avLst/>
              <a:gdLst/>
              <a:ahLst/>
              <a:cxnLst/>
              <a:rect l="l" t="t" r="r" b="b"/>
              <a:pathLst>
                <a:path w="1283258" h="1189893" extrusionOk="0">
                  <a:moveTo>
                    <a:pt x="62715" y="273997"/>
                  </a:moveTo>
                  <a:cubicBezTo>
                    <a:pt x="-55395" y="483547"/>
                    <a:pt x="6518" y="763583"/>
                    <a:pt x="138915" y="963608"/>
                  </a:cubicBezTo>
                  <a:cubicBezTo>
                    <a:pt x="198923" y="1054095"/>
                    <a:pt x="276075" y="1137915"/>
                    <a:pt x="375135" y="1172205"/>
                  </a:cubicBezTo>
                  <a:cubicBezTo>
                    <a:pt x="520868" y="1222687"/>
                    <a:pt x="677078" y="1156012"/>
                    <a:pt x="815191" y="1086480"/>
                  </a:cubicBezTo>
                  <a:cubicBezTo>
                    <a:pt x="1124753" y="930270"/>
                    <a:pt x="1488608" y="542602"/>
                    <a:pt x="1142850" y="201607"/>
                  </a:cubicBezTo>
                  <a:cubicBezTo>
                    <a:pt x="874245" y="-64140"/>
                    <a:pt x="270360" y="-93668"/>
                    <a:pt x="62715" y="2739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 rot="3762026">
              <a:off x="1967907" y="-853553"/>
              <a:ext cx="3213856" cy="3021629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 rot="-413787">
              <a:off x="4607254" y="1050764"/>
              <a:ext cx="2222218" cy="4331065"/>
            </a:xfrm>
            <a:custGeom>
              <a:avLst/>
              <a:gdLst/>
              <a:ahLst/>
              <a:cxnLst/>
              <a:rect l="l" t="t" r="r" b="b"/>
              <a:pathLst>
                <a:path w="1905952" h="3682364" extrusionOk="0">
                  <a:moveTo>
                    <a:pt x="1905953" y="3682365"/>
                  </a:moveTo>
                  <a:lnTo>
                    <a:pt x="1664970" y="2693670"/>
                  </a:lnTo>
                  <a:cubicBezTo>
                    <a:pt x="1645920" y="2613660"/>
                    <a:pt x="1602105" y="2541270"/>
                    <a:pt x="1541145" y="2486025"/>
                  </a:cubicBezTo>
                  <a:lnTo>
                    <a:pt x="1514475" y="2462213"/>
                  </a:lnTo>
                  <a:cubicBezTo>
                    <a:pt x="1461135" y="2413635"/>
                    <a:pt x="1422083" y="2350770"/>
                    <a:pt x="1403033" y="2281238"/>
                  </a:cubicBezTo>
                  <a:lnTo>
                    <a:pt x="1103948" y="1204913"/>
                  </a:lnTo>
                  <a:cubicBezTo>
                    <a:pt x="1082992" y="1129665"/>
                    <a:pt x="1040130" y="1062038"/>
                    <a:pt x="981075" y="1009650"/>
                  </a:cubicBezTo>
                  <a:lnTo>
                    <a:pt x="621030" y="693420"/>
                  </a:lnTo>
                  <a:cubicBezTo>
                    <a:pt x="576262" y="654367"/>
                    <a:pt x="523875" y="624840"/>
                    <a:pt x="467678" y="605790"/>
                  </a:cubicBezTo>
                  <a:lnTo>
                    <a:pt x="375285" y="575310"/>
                  </a:lnTo>
                  <a:cubicBezTo>
                    <a:pt x="270510" y="541020"/>
                    <a:pt x="185738" y="461962"/>
                    <a:pt x="144780" y="359093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891799" y="807337"/>
              <a:ext cx="2337197" cy="1356291"/>
            </a:xfrm>
            <a:custGeom>
              <a:avLst/>
              <a:gdLst/>
              <a:ahLst/>
              <a:cxnLst/>
              <a:rect l="l" t="t" r="r" b="b"/>
              <a:pathLst>
                <a:path w="1238250" h="575309" extrusionOk="0">
                  <a:moveTo>
                    <a:pt x="1238250" y="0"/>
                  </a:moveTo>
                  <a:cubicBezTo>
                    <a:pt x="1222058" y="108585"/>
                    <a:pt x="1146810" y="207645"/>
                    <a:pt x="1046798" y="252413"/>
                  </a:cubicBezTo>
                  <a:cubicBezTo>
                    <a:pt x="987743" y="279083"/>
                    <a:pt x="922020" y="288608"/>
                    <a:pt x="864870" y="319088"/>
                  </a:cubicBezTo>
                  <a:cubicBezTo>
                    <a:pt x="763905" y="372428"/>
                    <a:pt x="702945" y="485775"/>
                    <a:pt x="597218" y="528638"/>
                  </a:cubicBezTo>
                  <a:cubicBezTo>
                    <a:pt x="501968" y="567690"/>
                    <a:pt x="394335" y="541020"/>
                    <a:pt x="292418" y="523875"/>
                  </a:cubicBezTo>
                  <a:cubicBezTo>
                    <a:pt x="190500" y="506730"/>
                    <a:pt x="73343" y="503872"/>
                    <a:pt x="0" y="575310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8252225" y="1087628"/>
              <a:ext cx="712316" cy="331100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0"/>
                    <a:pt x="60008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0"/>
                  </a:cubicBezTo>
                  <a:cubicBezTo>
                    <a:pt x="575310" y="150103"/>
                    <a:pt x="604838" y="185345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8736134" y="2827917"/>
              <a:ext cx="712318" cy="250384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8041688" y="3148012"/>
              <a:ext cx="712318" cy="250384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3448" y="2983721"/>
              <a:ext cx="638883" cy="2262911"/>
            </a:xfrm>
            <a:custGeom>
              <a:avLst/>
              <a:gdLst/>
              <a:ahLst/>
              <a:cxnLst/>
              <a:rect l="l" t="t" r="r" b="b"/>
              <a:pathLst>
                <a:path w="560424" h="1985010" extrusionOk="0">
                  <a:moveTo>
                    <a:pt x="504825" y="1985010"/>
                  </a:moveTo>
                  <a:lnTo>
                    <a:pt x="483870" y="1617345"/>
                  </a:lnTo>
                  <a:cubicBezTo>
                    <a:pt x="481965" y="1576387"/>
                    <a:pt x="489585" y="1535430"/>
                    <a:pt x="506730" y="1498283"/>
                  </a:cubicBezTo>
                  <a:lnTo>
                    <a:pt x="539115" y="1428750"/>
                  </a:lnTo>
                  <a:cubicBezTo>
                    <a:pt x="560070" y="1383983"/>
                    <a:pt x="565785" y="1333500"/>
                    <a:pt x="555308" y="1285875"/>
                  </a:cubicBezTo>
                  <a:lnTo>
                    <a:pt x="463868" y="844868"/>
                  </a:lnTo>
                  <a:cubicBezTo>
                    <a:pt x="450533" y="782002"/>
                    <a:pt x="413385" y="726758"/>
                    <a:pt x="359093" y="691515"/>
                  </a:cubicBezTo>
                  <a:lnTo>
                    <a:pt x="235268" y="610552"/>
                  </a:lnTo>
                  <a:cubicBezTo>
                    <a:pt x="180975" y="575310"/>
                    <a:pt x="140970" y="521017"/>
                    <a:pt x="123825" y="458152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585523" y="2075335"/>
              <a:ext cx="889311" cy="309649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7" y="-16033"/>
                    <a:pt x="492442" y="14447"/>
                    <a:pt x="573405" y="67787"/>
                  </a:cubicBezTo>
                  <a:cubicBezTo>
                    <a:pt x="654367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626755" y="2478981"/>
              <a:ext cx="889311" cy="309649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8" y="-16033"/>
                    <a:pt x="492443" y="14447"/>
                    <a:pt x="573405" y="67787"/>
                  </a:cubicBezTo>
                  <a:cubicBezTo>
                    <a:pt x="654368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7079231" y="2913636"/>
              <a:ext cx="567899" cy="197179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2" y="43424"/>
                    <a:pt x="147638" y="16754"/>
                    <a:pt x="190500" y="5324"/>
                  </a:cubicBezTo>
                  <a:cubicBezTo>
                    <a:pt x="250507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7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483962" y="2394973"/>
              <a:ext cx="567899" cy="197179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7483962" y="3705758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322723" y="4041049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931011" y="4214660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774761" y="2075989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645637" y="3898878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15211" y="2257136"/>
              <a:ext cx="658024" cy="134740"/>
            </a:xfrm>
            <a:custGeom>
              <a:avLst/>
              <a:gdLst/>
              <a:ahLst/>
              <a:cxnLst/>
              <a:rect l="l" t="t" r="r" b="b"/>
              <a:pathLst>
                <a:path w="577214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4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2" y="64409"/>
                    <a:pt x="340995" y="69171"/>
                  </a:cubicBezTo>
                  <a:cubicBezTo>
                    <a:pt x="386715" y="72981"/>
                    <a:pt x="429577" y="49169"/>
                    <a:pt x="474345" y="42501"/>
                  </a:cubicBezTo>
                  <a:cubicBezTo>
                    <a:pt x="519113" y="35834"/>
                    <a:pt x="577215" y="58694"/>
                    <a:pt x="577215" y="104414"/>
                  </a:cubicBezTo>
                  <a:cubicBezTo>
                    <a:pt x="569595" y="107271"/>
                    <a:pt x="570548" y="112034"/>
                    <a:pt x="562927" y="112034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892597" y="2656441"/>
              <a:ext cx="658025" cy="134740"/>
            </a:xfrm>
            <a:custGeom>
              <a:avLst/>
              <a:gdLst/>
              <a:ahLst/>
              <a:cxnLst/>
              <a:rect l="l" t="t" r="r" b="b"/>
              <a:pathLst>
                <a:path w="577215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3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3" y="64408"/>
                    <a:pt x="340995" y="69171"/>
                  </a:cubicBezTo>
                  <a:cubicBezTo>
                    <a:pt x="386715" y="72981"/>
                    <a:pt x="429578" y="49169"/>
                    <a:pt x="474345" y="42501"/>
                  </a:cubicBezTo>
                  <a:cubicBezTo>
                    <a:pt x="519112" y="35833"/>
                    <a:pt x="577215" y="58694"/>
                    <a:pt x="577215" y="104414"/>
                  </a:cubicBezTo>
                  <a:cubicBezTo>
                    <a:pt x="569595" y="107271"/>
                    <a:pt x="570547" y="112033"/>
                    <a:pt x="562928" y="112033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310728" y="2296834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943761" y="2250176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344802" y="2034247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18021" y="3183336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rgbClr val="9C9A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446798" y="3772527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8185731" y="3927693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592198" y="405030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8373720" y="2761281"/>
              <a:ext cx="575501" cy="60806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990691" y="2922956"/>
              <a:ext cx="575501" cy="60808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8140429" y="3605464"/>
              <a:ext cx="575501" cy="60808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4" name="Google Shape;724;p34"/>
            <p:cNvGrpSpPr/>
            <p:nvPr/>
          </p:nvGrpSpPr>
          <p:grpSpPr>
            <a:xfrm flipH="1">
              <a:off x="2677542" y="98955"/>
              <a:ext cx="1846397" cy="1509621"/>
              <a:chOff x="4847385" y="4324522"/>
              <a:chExt cx="2249783" cy="1839431"/>
            </a:xfrm>
          </p:grpSpPr>
          <p:sp>
            <p:nvSpPr>
              <p:cNvPr id="725" name="Google Shape;725;p34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6230204" y="479237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34"/>
            <p:cNvGrpSpPr/>
            <p:nvPr/>
          </p:nvGrpSpPr>
          <p:grpSpPr>
            <a:xfrm>
              <a:off x="5865437" y="1573595"/>
              <a:ext cx="237953" cy="491619"/>
              <a:chOff x="7973047" y="1742056"/>
              <a:chExt cx="208877" cy="431548"/>
            </a:xfrm>
          </p:grpSpPr>
          <p:sp>
            <p:nvSpPr>
              <p:cNvPr id="732" name="Google Shape;732;p34"/>
              <p:cNvSpPr/>
              <p:nvPr/>
            </p:nvSpPr>
            <p:spPr>
              <a:xfrm>
                <a:off x="7973047" y="174205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3685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8433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8075294" y="1928812"/>
                <a:ext cx="1905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7984807" y="186594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3" y="173355"/>
                      <a:pt x="92393" y="167640"/>
                    </a:cubicBezTo>
                    <a:cubicBezTo>
                      <a:pt x="92393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8127682" y="178784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34"/>
            <p:cNvGrpSpPr/>
            <p:nvPr/>
          </p:nvGrpSpPr>
          <p:grpSpPr>
            <a:xfrm>
              <a:off x="6503756" y="3848609"/>
              <a:ext cx="237953" cy="491619"/>
              <a:chOff x="5936602" y="4706236"/>
              <a:chExt cx="208877" cy="431548"/>
            </a:xfrm>
          </p:grpSpPr>
          <p:sp>
            <p:nvSpPr>
              <p:cNvPr id="737" name="Google Shape;737;p34"/>
              <p:cNvSpPr/>
              <p:nvPr/>
            </p:nvSpPr>
            <p:spPr>
              <a:xfrm>
                <a:off x="5936602" y="470623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2733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9385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6038850" y="4892992"/>
                <a:ext cx="1904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5948362" y="483012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4"/>
              <p:cNvSpPr/>
              <p:nvPr/>
            </p:nvSpPr>
            <p:spPr>
              <a:xfrm>
                <a:off x="6091237" y="475202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34"/>
            <p:cNvGrpSpPr/>
            <p:nvPr/>
          </p:nvGrpSpPr>
          <p:grpSpPr>
            <a:xfrm>
              <a:off x="8203240" y="926253"/>
              <a:ext cx="149335" cy="331155"/>
              <a:chOff x="6993038" y="1344751"/>
              <a:chExt cx="131088" cy="290691"/>
            </a:xfrm>
          </p:grpSpPr>
          <p:sp>
            <p:nvSpPr>
              <p:cNvPr id="742" name="Google Shape;742;p34"/>
              <p:cNvSpPr/>
              <p:nvPr/>
            </p:nvSpPr>
            <p:spPr>
              <a:xfrm>
                <a:off x="6993038" y="13447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1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1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7364" y="-29349"/>
                      <a:pt x="9742" y="76378"/>
                      <a:pt x="4027" y="111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7041832" y="1460182"/>
                <a:ext cx="9525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60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7041832" y="1430655"/>
                <a:ext cx="80962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7157" extrusionOk="0">
                    <a:moveTo>
                      <a:pt x="80962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7081837" y="1353502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5813950" y="2380219"/>
              <a:ext cx="149335" cy="331154"/>
              <a:chOff x="8138895" y="2678251"/>
              <a:chExt cx="131088" cy="290690"/>
            </a:xfrm>
          </p:grpSpPr>
          <p:sp>
            <p:nvSpPr>
              <p:cNvPr id="747" name="Google Shape;747;p34"/>
              <p:cNvSpPr/>
              <p:nvPr/>
            </p:nvSpPr>
            <p:spPr>
              <a:xfrm>
                <a:off x="8138895" y="26782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0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0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6412" y="-29349"/>
                      <a:pt x="9742" y="76378"/>
                      <a:pt x="4027" y="1116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8187690" y="2793682"/>
                <a:ext cx="9525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59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4"/>
              <p:cNvSpPr/>
              <p:nvPr/>
            </p:nvSpPr>
            <p:spPr>
              <a:xfrm>
                <a:off x="8187690" y="2764155"/>
                <a:ext cx="80009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009" h="117157" extrusionOk="0">
                    <a:moveTo>
                      <a:pt x="80010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4"/>
              <p:cNvSpPr/>
              <p:nvPr/>
            </p:nvSpPr>
            <p:spPr>
              <a:xfrm>
                <a:off x="8227695" y="2687002"/>
                <a:ext cx="2857" cy="135255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135255" extrusionOk="0">
                    <a:moveTo>
                      <a:pt x="2858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34"/>
            <p:cNvGrpSpPr/>
            <p:nvPr/>
          </p:nvGrpSpPr>
          <p:grpSpPr>
            <a:xfrm>
              <a:off x="5615153" y="2066731"/>
              <a:ext cx="198792" cy="433208"/>
              <a:chOff x="7222549" y="1239928"/>
              <a:chExt cx="174501" cy="380274"/>
            </a:xfrm>
          </p:grpSpPr>
          <p:sp>
            <p:nvSpPr>
              <p:cNvPr id="752" name="Google Shape;752;p34"/>
              <p:cNvSpPr/>
              <p:nvPr/>
            </p:nvSpPr>
            <p:spPr>
              <a:xfrm>
                <a:off x="7222549" y="1239928"/>
                <a:ext cx="174501" cy="327719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19" extrusionOk="0">
                    <a:moveTo>
                      <a:pt x="5020" y="148816"/>
                    </a:moveTo>
                    <a:cubicBezTo>
                      <a:pt x="-4505" y="204061"/>
                      <a:pt x="-3552" y="267879"/>
                      <a:pt x="35500" y="306931"/>
                    </a:cubicBezTo>
                    <a:cubicBezTo>
                      <a:pt x="45978" y="316456"/>
                      <a:pt x="58360" y="325029"/>
                      <a:pt x="71695" y="326934"/>
                    </a:cubicBezTo>
                    <a:cubicBezTo>
                      <a:pt x="92650" y="330744"/>
                      <a:pt x="114558" y="320266"/>
                      <a:pt x="129798" y="305026"/>
                    </a:cubicBezTo>
                    <a:cubicBezTo>
                      <a:pt x="145038" y="289786"/>
                      <a:pt x="153610" y="269784"/>
                      <a:pt x="160278" y="248829"/>
                    </a:cubicBezTo>
                    <a:cubicBezTo>
                      <a:pt x="180280" y="184059"/>
                      <a:pt x="187900" y="55471"/>
                      <a:pt x="123130" y="10704"/>
                    </a:cubicBezTo>
                    <a:cubicBezTo>
                      <a:pt x="49788" y="-39779"/>
                      <a:pt x="13593" y="102144"/>
                      <a:pt x="5020" y="1488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34"/>
              <p:cNvSpPr/>
              <p:nvPr/>
            </p:nvSpPr>
            <p:spPr>
              <a:xfrm>
                <a:off x="7310437" y="1346835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4"/>
              <p:cNvSpPr/>
              <p:nvPr/>
            </p:nvSpPr>
            <p:spPr>
              <a:xfrm>
                <a:off x="7222807" y="1368742"/>
                <a:ext cx="87629" cy="151447"/>
              </a:xfrm>
              <a:custGeom>
                <a:avLst/>
                <a:gdLst/>
                <a:ahLst/>
                <a:cxnLst/>
                <a:rect l="l" t="t" r="r" b="b"/>
                <a:pathLst>
                  <a:path w="87629" h="151447" extrusionOk="0">
                    <a:moveTo>
                      <a:pt x="0" y="0"/>
                    </a:moveTo>
                    <a:lnTo>
                      <a:pt x="87630" y="151447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34"/>
              <p:cNvSpPr/>
              <p:nvPr/>
            </p:nvSpPr>
            <p:spPr>
              <a:xfrm>
                <a:off x="7310437" y="1343977"/>
                <a:ext cx="83819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132397" extrusionOk="0">
                    <a:moveTo>
                      <a:pt x="83820" y="0"/>
                    </a:moveTo>
                    <a:cubicBezTo>
                      <a:pt x="83820" y="953"/>
                      <a:pt x="0" y="132398"/>
                      <a:pt x="0" y="132398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34"/>
            <p:cNvGrpSpPr/>
            <p:nvPr/>
          </p:nvGrpSpPr>
          <p:grpSpPr>
            <a:xfrm>
              <a:off x="5370106" y="1720050"/>
              <a:ext cx="245811" cy="533354"/>
              <a:chOff x="7738110" y="1433006"/>
              <a:chExt cx="215775" cy="468183"/>
            </a:xfrm>
          </p:grpSpPr>
          <p:sp>
            <p:nvSpPr>
              <p:cNvPr id="757" name="Google Shape;757;p34"/>
              <p:cNvSpPr/>
              <p:nvPr/>
            </p:nvSpPr>
            <p:spPr>
              <a:xfrm>
                <a:off x="7738763" y="1433006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4"/>
              <p:cNvSpPr/>
              <p:nvPr/>
            </p:nvSpPr>
            <p:spPr>
              <a:xfrm>
                <a:off x="7845742" y="1564005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4"/>
              <p:cNvSpPr/>
              <p:nvPr/>
            </p:nvSpPr>
            <p:spPr>
              <a:xfrm>
                <a:off x="7738110" y="1589722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34"/>
              <p:cNvSpPr/>
              <p:nvPr/>
            </p:nvSpPr>
            <p:spPr>
              <a:xfrm>
                <a:off x="7845742" y="1561147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34"/>
            <p:cNvGrpSpPr/>
            <p:nvPr/>
          </p:nvGrpSpPr>
          <p:grpSpPr>
            <a:xfrm>
              <a:off x="6784191" y="3530668"/>
              <a:ext cx="887602" cy="975494"/>
              <a:chOff x="5747384" y="3630930"/>
              <a:chExt cx="779145" cy="856297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5747384" y="4353877"/>
                <a:ext cx="77914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779145" h="133350" extrusionOk="0">
                    <a:moveTo>
                      <a:pt x="779145" y="66675"/>
                    </a:moveTo>
                    <a:cubicBezTo>
                      <a:pt x="779145" y="103822"/>
                      <a:pt x="604838" y="133350"/>
                      <a:pt x="389573" y="133350"/>
                    </a:cubicBezTo>
                    <a:cubicBezTo>
                      <a:pt x="174308" y="133350"/>
                      <a:pt x="0" y="103822"/>
                      <a:pt x="0" y="66675"/>
                    </a:cubicBezTo>
                    <a:cubicBezTo>
                      <a:pt x="0" y="29528"/>
                      <a:pt x="174308" y="0"/>
                      <a:pt x="389573" y="0"/>
                    </a:cubicBezTo>
                    <a:cubicBezTo>
                      <a:pt x="604838" y="0"/>
                      <a:pt x="779145" y="30480"/>
                      <a:pt x="779145" y="66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3" name="Google Shape;763;p34"/>
              <p:cNvGrpSpPr/>
              <p:nvPr/>
            </p:nvGrpSpPr>
            <p:grpSpPr>
              <a:xfrm>
                <a:off x="5876925" y="3630930"/>
                <a:ext cx="422909" cy="788669"/>
                <a:chOff x="5876925" y="3630930"/>
                <a:chExt cx="422909" cy="788669"/>
              </a:xfrm>
            </p:grpSpPr>
            <p:sp>
              <p:nvSpPr>
                <p:cNvPr id="764" name="Google Shape;764;p34"/>
                <p:cNvSpPr/>
                <p:nvPr/>
              </p:nvSpPr>
              <p:spPr>
                <a:xfrm>
                  <a:off x="5876925" y="3756659"/>
                  <a:ext cx="218122" cy="662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662940" extrusionOk="0">
                      <a:moveTo>
                        <a:pt x="0" y="173355"/>
                      </a:moveTo>
                      <a:lnTo>
                        <a:pt x="106680" y="0"/>
                      </a:lnTo>
                      <a:lnTo>
                        <a:pt x="218122" y="189547"/>
                      </a:lnTo>
                      <a:lnTo>
                        <a:pt x="218122" y="662940"/>
                      </a:lnTo>
                      <a:lnTo>
                        <a:pt x="0" y="6629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/>
                <p:cNvSpPr/>
                <p:nvPr/>
              </p:nvSpPr>
              <p:spPr>
                <a:xfrm>
                  <a:off x="6095047" y="3946207"/>
                  <a:ext cx="204787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472440" extrusionOk="0">
                      <a:moveTo>
                        <a:pt x="0" y="0"/>
                      </a:moveTo>
                      <a:lnTo>
                        <a:pt x="204787" y="0"/>
                      </a:lnTo>
                      <a:lnTo>
                        <a:pt x="204787" y="472440"/>
                      </a:lnTo>
                      <a:lnTo>
                        <a:pt x="0" y="4724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/>
                <p:cNvSpPr/>
                <p:nvPr/>
              </p:nvSpPr>
              <p:spPr>
                <a:xfrm>
                  <a:off x="5983604" y="3756659"/>
                  <a:ext cx="316229" cy="18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29" h="189547" extrusionOk="0">
                      <a:moveTo>
                        <a:pt x="0" y="0"/>
                      </a:moveTo>
                      <a:lnTo>
                        <a:pt x="111442" y="189547"/>
                      </a:lnTo>
                      <a:lnTo>
                        <a:pt x="316230" y="189547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4"/>
                <p:cNvSpPr/>
                <p:nvPr/>
              </p:nvSpPr>
              <p:spPr>
                <a:xfrm>
                  <a:off x="5972175" y="387477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34"/>
                <p:cNvSpPr/>
                <p:nvPr/>
              </p:nvSpPr>
              <p:spPr>
                <a:xfrm>
                  <a:off x="6151245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/>
                <p:cNvSpPr/>
                <p:nvPr/>
              </p:nvSpPr>
              <p:spPr>
                <a:xfrm>
                  <a:off x="6151245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/>
                <p:cNvSpPr/>
                <p:nvPr/>
              </p:nvSpPr>
              <p:spPr>
                <a:xfrm>
                  <a:off x="6239827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/>
                <p:cNvSpPr/>
                <p:nvPr/>
              </p:nvSpPr>
              <p:spPr>
                <a:xfrm>
                  <a:off x="6239827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/>
                <p:cNvSpPr/>
                <p:nvPr/>
              </p:nvSpPr>
              <p:spPr>
                <a:xfrm>
                  <a:off x="6126480" y="4289107"/>
                  <a:ext cx="24764" cy="13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4" h="130492" extrusionOk="0">
                      <a:moveTo>
                        <a:pt x="0" y="0"/>
                      </a:moveTo>
                      <a:lnTo>
                        <a:pt x="24765" y="0"/>
                      </a:lnTo>
                      <a:lnTo>
                        <a:pt x="24765" y="130493"/>
                      </a:lnTo>
                      <a:lnTo>
                        <a:pt x="0" y="1304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/>
                <p:cNvSpPr/>
                <p:nvPr/>
              </p:nvSpPr>
              <p:spPr>
                <a:xfrm>
                  <a:off x="6057900" y="3787140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/>
                <p:cNvSpPr/>
                <p:nvPr/>
              </p:nvSpPr>
              <p:spPr>
                <a:xfrm>
                  <a:off x="6129337" y="3835717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/>
                <p:cNvSpPr/>
                <p:nvPr/>
              </p:nvSpPr>
              <p:spPr>
                <a:xfrm>
                  <a:off x="609219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/>
                <p:cNvSpPr/>
                <p:nvPr/>
              </p:nvSpPr>
              <p:spPr>
                <a:xfrm>
                  <a:off x="612267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7" name="Google Shape;777;p34"/>
            <p:cNvGrpSpPr/>
            <p:nvPr/>
          </p:nvGrpSpPr>
          <p:grpSpPr>
            <a:xfrm>
              <a:off x="7899662" y="1364833"/>
              <a:ext cx="481778" cy="654307"/>
              <a:chOff x="6726555" y="1729740"/>
              <a:chExt cx="422909" cy="574357"/>
            </a:xfrm>
          </p:grpSpPr>
          <p:grpSp>
            <p:nvGrpSpPr>
              <p:cNvPr id="778" name="Google Shape;778;p34"/>
              <p:cNvGrpSpPr/>
              <p:nvPr/>
            </p:nvGrpSpPr>
            <p:grpSpPr>
              <a:xfrm>
                <a:off x="6726555" y="1729740"/>
                <a:ext cx="422909" cy="574357"/>
                <a:chOff x="6726555" y="1729740"/>
                <a:chExt cx="422909" cy="574357"/>
              </a:xfrm>
            </p:grpSpPr>
            <p:sp>
              <p:nvSpPr>
                <p:cNvPr id="779" name="Google Shape;779;p34"/>
                <p:cNvSpPr/>
                <p:nvPr/>
              </p:nvSpPr>
              <p:spPr>
                <a:xfrm>
                  <a:off x="6726555" y="1854517"/>
                  <a:ext cx="218122" cy="449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449579" extrusionOk="0">
                      <a:moveTo>
                        <a:pt x="218122" y="449580"/>
                      </a:moveTo>
                      <a:lnTo>
                        <a:pt x="218122" y="190500"/>
                      </a:lnTo>
                      <a:lnTo>
                        <a:pt x="106680" y="0"/>
                      </a:lnTo>
                      <a:lnTo>
                        <a:pt x="0" y="173355"/>
                      </a:lnTo>
                      <a:lnTo>
                        <a:pt x="0" y="449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/>
                <p:cNvSpPr/>
                <p:nvPr/>
              </p:nvSpPr>
              <p:spPr>
                <a:xfrm>
                  <a:off x="6944677" y="2045017"/>
                  <a:ext cx="204787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259080" extrusionOk="0">
                      <a:moveTo>
                        <a:pt x="0" y="0"/>
                      </a:moveTo>
                      <a:lnTo>
                        <a:pt x="204788" y="0"/>
                      </a:lnTo>
                      <a:lnTo>
                        <a:pt x="204788" y="259080"/>
                      </a:lnTo>
                      <a:lnTo>
                        <a:pt x="0" y="2590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/>
                <p:cNvSpPr/>
                <p:nvPr/>
              </p:nvSpPr>
              <p:spPr>
                <a:xfrm>
                  <a:off x="6833234" y="1854517"/>
                  <a:ext cx="31623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0" h="190500" extrusionOk="0">
                      <a:moveTo>
                        <a:pt x="0" y="0"/>
                      </a:moveTo>
                      <a:lnTo>
                        <a:pt x="111443" y="190500"/>
                      </a:lnTo>
                      <a:lnTo>
                        <a:pt x="316230" y="190500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/>
                <p:cNvSpPr/>
                <p:nvPr/>
              </p:nvSpPr>
              <p:spPr>
                <a:xfrm>
                  <a:off x="6820852" y="197358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/>
                <p:cNvSpPr/>
                <p:nvPr/>
              </p:nvSpPr>
              <p:spPr>
                <a:xfrm>
                  <a:off x="6999922" y="208597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/>
                <p:cNvSpPr/>
                <p:nvPr/>
              </p:nvSpPr>
              <p:spPr>
                <a:xfrm>
                  <a:off x="6907530" y="188499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/>
                <p:cNvSpPr/>
                <p:nvPr/>
              </p:nvSpPr>
              <p:spPr>
                <a:xfrm>
                  <a:off x="6978967" y="193452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/>
                <p:cNvSpPr/>
                <p:nvPr/>
              </p:nvSpPr>
              <p:spPr>
                <a:xfrm>
                  <a:off x="6875145" y="1729740"/>
                  <a:ext cx="13334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7"/>
                      </a:lnTo>
                      <a:lnTo>
                        <a:pt x="0" y="1247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87" name="Google Shape;787;p34"/>
              <p:cNvSpPr/>
              <p:nvPr/>
            </p:nvSpPr>
            <p:spPr>
              <a:xfrm>
                <a:off x="6757035" y="2133600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4"/>
              <p:cNvSpPr/>
              <p:nvPr/>
            </p:nvSpPr>
            <p:spPr>
              <a:xfrm>
                <a:off x="6820852" y="2170747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34"/>
            <p:cNvGrpSpPr/>
            <p:nvPr/>
          </p:nvGrpSpPr>
          <p:grpSpPr>
            <a:xfrm>
              <a:off x="8415079" y="1770656"/>
              <a:ext cx="360249" cy="488288"/>
              <a:chOff x="7178992" y="2085975"/>
              <a:chExt cx="316230" cy="428624"/>
            </a:xfrm>
          </p:grpSpPr>
          <p:grpSp>
            <p:nvGrpSpPr>
              <p:cNvPr id="790" name="Google Shape;790;p34"/>
              <p:cNvGrpSpPr/>
              <p:nvPr/>
            </p:nvGrpSpPr>
            <p:grpSpPr>
              <a:xfrm>
                <a:off x="7178992" y="2085975"/>
                <a:ext cx="316230" cy="428624"/>
                <a:chOff x="7178992" y="2085975"/>
                <a:chExt cx="316230" cy="428624"/>
              </a:xfrm>
            </p:grpSpPr>
            <p:sp>
              <p:nvSpPr>
                <p:cNvPr id="791" name="Google Shape;791;p34"/>
                <p:cNvSpPr/>
                <p:nvPr/>
              </p:nvSpPr>
              <p:spPr>
                <a:xfrm>
                  <a:off x="7178992" y="2179320"/>
                  <a:ext cx="162877" cy="33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77" h="335279" extrusionOk="0">
                      <a:moveTo>
                        <a:pt x="162877" y="335280"/>
                      </a:moveTo>
                      <a:lnTo>
                        <a:pt x="162877" y="141922"/>
                      </a:lnTo>
                      <a:lnTo>
                        <a:pt x="80010" y="0"/>
                      </a:lnTo>
                      <a:lnTo>
                        <a:pt x="0" y="129540"/>
                      </a:lnTo>
                      <a:lnTo>
                        <a:pt x="0" y="3352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/>
                <p:cNvSpPr/>
                <p:nvPr/>
              </p:nvSpPr>
              <p:spPr>
                <a:xfrm>
                  <a:off x="7341870" y="2321242"/>
                  <a:ext cx="153352" cy="19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52" h="193357" extrusionOk="0">
                      <a:moveTo>
                        <a:pt x="0" y="0"/>
                      </a:moveTo>
                      <a:lnTo>
                        <a:pt x="153352" y="0"/>
                      </a:lnTo>
                      <a:lnTo>
                        <a:pt x="153352" y="193358"/>
                      </a:lnTo>
                      <a:lnTo>
                        <a:pt x="0" y="193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/>
                <p:cNvSpPr/>
                <p:nvPr/>
              </p:nvSpPr>
              <p:spPr>
                <a:xfrm>
                  <a:off x="7259002" y="2179320"/>
                  <a:ext cx="236219" cy="1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41922" extrusionOk="0">
                      <a:moveTo>
                        <a:pt x="0" y="0"/>
                      </a:moveTo>
                      <a:lnTo>
                        <a:pt x="82867" y="141922"/>
                      </a:lnTo>
                      <a:lnTo>
                        <a:pt x="236220" y="141922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/>
                <p:cNvSpPr/>
                <p:nvPr/>
              </p:nvSpPr>
              <p:spPr>
                <a:xfrm>
                  <a:off x="7249477" y="226790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/>
                <p:cNvSpPr/>
                <p:nvPr/>
              </p:nvSpPr>
              <p:spPr>
                <a:xfrm>
                  <a:off x="7383780" y="235172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7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/>
                <p:cNvSpPr/>
                <p:nvPr/>
              </p:nvSpPr>
              <p:spPr>
                <a:xfrm>
                  <a:off x="7314247" y="2202180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/>
                <p:cNvSpPr/>
                <p:nvPr/>
              </p:nvSpPr>
              <p:spPr>
                <a:xfrm>
                  <a:off x="7367587" y="2239327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/>
                <p:cNvSpPr/>
                <p:nvPr/>
              </p:nvSpPr>
              <p:spPr>
                <a:xfrm>
                  <a:off x="7290435" y="2085975"/>
                  <a:ext cx="10477" cy="93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" h="93344" extrusionOk="0">
                      <a:moveTo>
                        <a:pt x="0" y="0"/>
                      </a:moveTo>
                      <a:lnTo>
                        <a:pt x="10478" y="0"/>
                      </a:lnTo>
                      <a:lnTo>
                        <a:pt x="10478" y="93345"/>
                      </a:lnTo>
                      <a:lnTo>
                        <a:pt x="0" y="93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9" name="Google Shape;799;p34"/>
              <p:cNvSpPr/>
              <p:nvPr/>
            </p:nvSpPr>
            <p:spPr>
              <a:xfrm>
                <a:off x="7201852" y="2387917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4"/>
              <p:cNvSpPr/>
              <p:nvPr/>
            </p:nvSpPr>
            <p:spPr>
              <a:xfrm>
                <a:off x="7249477" y="2415540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34"/>
            <p:cNvGrpSpPr/>
            <p:nvPr/>
          </p:nvGrpSpPr>
          <p:grpSpPr>
            <a:xfrm>
              <a:off x="8062426" y="2091842"/>
              <a:ext cx="282123" cy="383035"/>
              <a:chOff x="6869430" y="2367915"/>
              <a:chExt cx="247650" cy="336232"/>
            </a:xfrm>
          </p:grpSpPr>
          <p:grpSp>
            <p:nvGrpSpPr>
              <p:cNvPr id="802" name="Google Shape;802;p34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803" name="Google Shape;803;p34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1" name="Google Shape;811;p34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4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34"/>
            <p:cNvGrpSpPr/>
            <p:nvPr/>
          </p:nvGrpSpPr>
          <p:grpSpPr>
            <a:xfrm>
              <a:off x="6114692" y="1544957"/>
              <a:ext cx="476353" cy="987429"/>
              <a:chOff x="5159692" y="1887855"/>
              <a:chExt cx="418147" cy="866774"/>
            </a:xfrm>
          </p:grpSpPr>
          <p:grpSp>
            <p:nvGrpSpPr>
              <p:cNvPr id="814" name="Google Shape;814;p34"/>
              <p:cNvGrpSpPr/>
              <p:nvPr/>
            </p:nvGrpSpPr>
            <p:grpSpPr>
              <a:xfrm>
                <a:off x="5159692" y="1887855"/>
                <a:ext cx="418147" cy="866774"/>
                <a:chOff x="5159692" y="1887855"/>
                <a:chExt cx="418147" cy="866774"/>
              </a:xfrm>
            </p:grpSpPr>
            <p:sp>
              <p:nvSpPr>
                <p:cNvPr id="815" name="Google Shape;815;p34"/>
                <p:cNvSpPr/>
                <p:nvPr/>
              </p:nvSpPr>
              <p:spPr>
                <a:xfrm>
                  <a:off x="5200205" y="2226945"/>
                  <a:ext cx="350012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12" h="527684" extrusionOk="0">
                      <a:moveTo>
                        <a:pt x="445" y="450533"/>
                      </a:moveTo>
                      <a:cubicBezTo>
                        <a:pt x="-3365" y="436245"/>
                        <a:pt x="18542" y="0"/>
                        <a:pt x="18542" y="0"/>
                      </a:cubicBezTo>
                      <a:lnTo>
                        <a:pt x="350012" y="0"/>
                      </a:lnTo>
                      <a:lnTo>
                        <a:pt x="350012" y="479108"/>
                      </a:lnTo>
                      <a:lnTo>
                        <a:pt x="213805" y="527685"/>
                      </a:lnTo>
                      <a:lnTo>
                        <a:pt x="80455" y="510540"/>
                      </a:lnTo>
                      <a:lnTo>
                        <a:pt x="445" y="4505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/>
                <p:cNvSpPr/>
                <p:nvPr/>
              </p:nvSpPr>
              <p:spPr>
                <a:xfrm>
                  <a:off x="5279707" y="2226945"/>
                  <a:ext cx="30479" cy="51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9" h="510540" extrusionOk="0">
                      <a:moveTo>
                        <a:pt x="0" y="510540"/>
                      </a:moveTo>
                      <a:lnTo>
                        <a:pt x="3048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/>
                <p:cNvSpPr/>
                <p:nvPr/>
              </p:nvSpPr>
              <p:spPr>
                <a:xfrm>
                  <a:off x="5413057" y="2226945"/>
                  <a:ext cx="9525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527684" extrusionOk="0">
                      <a:moveTo>
                        <a:pt x="0" y="52768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/>
                <p:cNvSpPr/>
                <p:nvPr/>
              </p:nvSpPr>
              <p:spPr>
                <a:xfrm>
                  <a:off x="5159692" y="2195512"/>
                  <a:ext cx="418147" cy="4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147" h="49529" extrusionOk="0">
                      <a:moveTo>
                        <a:pt x="393383" y="49530"/>
                      </a:moveTo>
                      <a:lnTo>
                        <a:pt x="24765" y="49530"/>
                      </a:lnTo>
                      <a:cubicBezTo>
                        <a:pt x="11430" y="49530"/>
                        <a:pt x="0" y="38100"/>
                        <a:pt x="0" y="24765"/>
                      </a:cubicBezTo>
                      <a:lnTo>
                        <a:pt x="0" y="24765"/>
                      </a:lnTo>
                      <a:cubicBezTo>
                        <a:pt x="0" y="11430"/>
                        <a:pt x="11430" y="0"/>
                        <a:pt x="24765" y="0"/>
                      </a:cubicBezTo>
                      <a:lnTo>
                        <a:pt x="393383" y="0"/>
                      </a:lnTo>
                      <a:cubicBezTo>
                        <a:pt x="406717" y="0"/>
                        <a:pt x="418148" y="11430"/>
                        <a:pt x="418148" y="24765"/>
                      </a:cubicBezTo>
                      <a:lnTo>
                        <a:pt x="418148" y="24765"/>
                      </a:lnTo>
                      <a:cubicBezTo>
                        <a:pt x="418148" y="38100"/>
                        <a:pt x="406717" y="49530"/>
                        <a:pt x="393383" y="4953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/>
                <p:cNvSpPr/>
                <p:nvPr/>
              </p:nvSpPr>
              <p:spPr>
                <a:xfrm>
                  <a:off x="5223509" y="2030103"/>
                  <a:ext cx="306311" cy="19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11" h="197793" extrusionOk="0">
                      <a:moveTo>
                        <a:pt x="0" y="179696"/>
                      </a:moveTo>
                      <a:cubicBezTo>
                        <a:pt x="2858" y="128261"/>
                        <a:pt x="20003" y="75874"/>
                        <a:pt x="57150" y="39679"/>
                      </a:cubicBezTo>
                      <a:cubicBezTo>
                        <a:pt x="94298" y="3484"/>
                        <a:pt x="152400" y="-11756"/>
                        <a:pt x="200025" y="10151"/>
                      </a:cubicBezTo>
                      <a:cubicBezTo>
                        <a:pt x="232410" y="25391"/>
                        <a:pt x="255270" y="54919"/>
                        <a:pt x="273368" y="85399"/>
                      </a:cubicBezTo>
                      <a:cubicBezTo>
                        <a:pt x="293370" y="119689"/>
                        <a:pt x="309563" y="158741"/>
                        <a:pt x="305753" y="197794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/>
                <p:cNvSpPr/>
                <p:nvPr/>
              </p:nvSpPr>
              <p:spPr>
                <a:xfrm>
                  <a:off x="5369242" y="1887855"/>
                  <a:ext cx="952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1450" extrusionOk="0">
                      <a:moveTo>
                        <a:pt x="0" y="0"/>
                      </a:moveTo>
                      <a:lnTo>
                        <a:pt x="0" y="17145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/>
                <p:cNvSpPr/>
                <p:nvPr/>
              </p:nvSpPr>
              <p:spPr>
                <a:xfrm>
                  <a:off x="5213032" y="2245042"/>
                  <a:ext cx="324802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2" h="9525" extrusionOk="0">
                      <a:moveTo>
                        <a:pt x="0" y="0"/>
                      </a:moveTo>
                      <a:cubicBezTo>
                        <a:pt x="4763" y="0"/>
                        <a:pt x="324802" y="0"/>
                        <a:pt x="32480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/>
                <p:cNvSpPr/>
                <p:nvPr/>
              </p:nvSpPr>
              <p:spPr>
                <a:xfrm>
                  <a:off x="5224462" y="2195512"/>
                  <a:ext cx="30289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95" h="9525" extrusionOk="0">
                      <a:moveTo>
                        <a:pt x="0" y="0"/>
                      </a:moveTo>
                      <a:lnTo>
                        <a:pt x="302895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/>
                <p:cNvSpPr/>
                <p:nvPr/>
              </p:nvSpPr>
              <p:spPr>
                <a:xfrm>
                  <a:off x="5199697" y="2538412"/>
                  <a:ext cx="349567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83820" extrusionOk="0">
                      <a:moveTo>
                        <a:pt x="0" y="0"/>
                      </a:moveTo>
                      <a:lnTo>
                        <a:pt x="86678" y="83820"/>
                      </a:lnTo>
                      <a:lnTo>
                        <a:pt x="213360" y="83820"/>
                      </a:lnTo>
                      <a:lnTo>
                        <a:pt x="349568" y="4191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/>
                <p:cNvSpPr/>
                <p:nvPr/>
              </p:nvSpPr>
              <p:spPr>
                <a:xfrm>
                  <a:off x="5325427" y="2294572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34"/>
                <p:cNvSpPr/>
                <p:nvPr/>
              </p:nvSpPr>
              <p:spPr>
                <a:xfrm>
                  <a:off x="545306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34"/>
                <p:cNvSpPr/>
                <p:nvPr/>
              </p:nvSpPr>
              <p:spPr>
                <a:xfrm>
                  <a:off x="522065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34"/>
                <p:cNvSpPr/>
                <p:nvPr/>
              </p:nvSpPr>
              <p:spPr>
                <a:xfrm>
                  <a:off x="5340667" y="2538412"/>
                  <a:ext cx="28575" cy="18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180022" extrusionOk="0">
                      <a:moveTo>
                        <a:pt x="28575" y="180022"/>
                      </a:moveTo>
                      <a:lnTo>
                        <a:pt x="28575" y="14288"/>
                      </a:lnTo>
                      <a:cubicBezTo>
                        <a:pt x="28575" y="6667"/>
                        <a:pt x="21908" y="0"/>
                        <a:pt x="14288" y="0"/>
                      </a:cubicBezTo>
                      <a:cubicBezTo>
                        <a:pt x="6667" y="0"/>
                        <a:pt x="0" y="6667"/>
                        <a:pt x="0" y="14288"/>
                      </a:cubicBezTo>
                      <a:lnTo>
                        <a:pt x="0" y="169545"/>
                      </a:lnTo>
                      <a:cubicBezTo>
                        <a:pt x="8573" y="173355"/>
                        <a:pt x="19050" y="176213"/>
                        <a:pt x="28575" y="1800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34"/>
                <p:cNvSpPr/>
                <p:nvPr/>
              </p:nvSpPr>
              <p:spPr>
                <a:xfrm>
                  <a:off x="5199697" y="2622232"/>
                  <a:ext cx="349567" cy="10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107632" extrusionOk="0">
                      <a:moveTo>
                        <a:pt x="0" y="0"/>
                      </a:moveTo>
                      <a:lnTo>
                        <a:pt x="80010" y="69533"/>
                      </a:lnTo>
                      <a:lnTo>
                        <a:pt x="213360" y="107633"/>
                      </a:lnTo>
                      <a:lnTo>
                        <a:pt x="349568" y="5429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34"/>
                <p:cNvSpPr/>
                <p:nvPr/>
              </p:nvSpPr>
              <p:spPr>
                <a:xfrm>
                  <a:off x="5199697" y="2655570"/>
                  <a:ext cx="349567" cy="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91439" extrusionOk="0">
                      <a:moveTo>
                        <a:pt x="0" y="0"/>
                      </a:moveTo>
                      <a:lnTo>
                        <a:pt x="80010" y="62865"/>
                      </a:lnTo>
                      <a:lnTo>
                        <a:pt x="213360" y="91440"/>
                      </a:lnTo>
                      <a:lnTo>
                        <a:pt x="349568" y="3905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0" name="Google Shape;830;p34"/>
              <p:cNvSpPr/>
              <p:nvPr/>
            </p:nvSpPr>
            <p:spPr>
              <a:xfrm>
                <a:off x="5399722" y="210121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4"/>
              <p:cNvSpPr/>
              <p:nvPr/>
            </p:nvSpPr>
            <p:spPr>
              <a:xfrm>
                <a:off x="5329237" y="212788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34"/>
            <p:cNvGrpSpPr/>
            <p:nvPr/>
          </p:nvGrpSpPr>
          <p:grpSpPr>
            <a:xfrm>
              <a:off x="6466261" y="2760255"/>
              <a:ext cx="394972" cy="860474"/>
              <a:chOff x="5468302" y="2954654"/>
              <a:chExt cx="346710" cy="755332"/>
            </a:xfrm>
          </p:grpSpPr>
          <p:grpSp>
            <p:nvGrpSpPr>
              <p:cNvPr id="833" name="Google Shape;833;p34"/>
              <p:cNvGrpSpPr/>
              <p:nvPr/>
            </p:nvGrpSpPr>
            <p:grpSpPr>
              <a:xfrm>
                <a:off x="5468302" y="2954654"/>
                <a:ext cx="346709" cy="755332"/>
                <a:chOff x="5468302" y="2954654"/>
                <a:chExt cx="346709" cy="755332"/>
              </a:xfrm>
            </p:grpSpPr>
            <p:sp>
              <p:nvSpPr>
                <p:cNvPr id="834" name="Google Shape;834;p34"/>
                <p:cNvSpPr/>
                <p:nvPr/>
              </p:nvSpPr>
              <p:spPr>
                <a:xfrm>
                  <a:off x="5468302" y="2955607"/>
                  <a:ext cx="346709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09" h="753427" extrusionOk="0">
                      <a:moveTo>
                        <a:pt x="346710" y="753427"/>
                      </a:moveTo>
                      <a:lnTo>
                        <a:pt x="346710" y="306705"/>
                      </a:lnTo>
                      <a:lnTo>
                        <a:pt x="346710" y="173355"/>
                      </a:lnTo>
                      <a:cubicBezTo>
                        <a:pt x="346710" y="78105"/>
                        <a:pt x="268605" y="0"/>
                        <a:pt x="173355" y="0"/>
                      </a:cubicBezTo>
                      <a:lnTo>
                        <a:pt x="173355" y="0"/>
                      </a:lnTo>
                      <a:cubicBezTo>
                        <a:pt x="78105" y="0"/>
                        <a:pt x="0" y="78105"/>
                        <a:pt x="0" y="173355"/>
                      </a:cubicBezTo>
                      <a:lnTo>
                        <a:pt x="0" y="306705"/>
                      </a:lnTo>
                      <a:lnTo>
                        <a:pt x="0" y="753427"/>
                      </a:lnTo>
                      <a:lnTo>
                        <a:pt x="346710" y="75342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34"/>
                <p:cNvSpPr/>
                <p:nvPr/>
              </p:nvSpPr>
              <p:spPr>
                <a:xfrm>
                  <a:off x="5530215" y="2954654"/>
                  <a:ext cx="111442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42" h="754379" extrusionOk="0">
                      <a:moveTo>
                        <a:pt x="0" y="754380"/>
                      </a:moveTo>
                      <a:cubicBezTo>
                        <a:pt x="0" y="749618"/>
                        <a:pt x="0" y="247650"/>
                        <a:pt x="0" y="174308"/>
                      </a:cubicBezTo>
                      <a:cubicBezTo>
                        <a:pt x="0" y="165735"/>
                        <a:pt x="952" y="157163"/>
                        <a:pt x="2857" y="148590"/>
                      </a:cubicBezTo>
                      <a:cubicBezTo>
                        <a:pt x="12382" y="112395"/>
                        <a:pt x="41910" y="15240"/>
                        <a:pt x="11144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34"/>
                <p:cNvSpPr/>
                <p:nvPr/>
              </p:nvSpPr>
              <p:spPr>
                <a:xfrm>
                  <a:off x="5615940" y="2955607"/>
                  <a:ext cx="137159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9" h="754379" extrusionOk="0">
                      <a:moveTo>
                        <a:pt x="0" y="753427"/>
                      </a:moveTo>
                      <a:lnTo>
                        <a:pt x="25717" y="0"/>
                      </a:lnTo>
                      <a:cubicBezTo>
                        <a:pt x="95250" y="15240"/>
                        <a:pt x="125730" y="111442"/>
                        <a:pt x="134302" y="148590"/>
                      </a:cubicBezTo>
                      <a:cubicBezTo>
                        <a:pt x="136207" y="157163"/>
                        <a:pt x="137160" y="165735"/>
                        <a:pt x="137160" y="174308"/>
                      </a:cubicBezTo>
                      <a:cubicBezTo>
                        <a:pt x="137160" y="247650"/>
                        <a:pt x="137160" y="748665"/>
                        <a:pt x="137160" y="75438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34"/>
                <p:cNvSpPr/>
                <p:nvPr/>
              </p:nvSpPr>
              <p:spPr>
                <a:xfrm>
                  <a:off x="5641657" y="2955607"/>
                  <a:ext cx="61535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5" h="753427" extrusionOk="0">
                      <a:moveTo>
                        <a:pt x="53340" y="753427"/>
                      </a:moveTo>
                      <a:cubicBezTo>
                        <a:pt x="53340" y="753427"/>
                        <a:pt x="92392" y="8001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8" name="Google Shape;838;p34"/>
              <p:cNvSpPr/>
              <p:nvPr/>
            </p:nvSpPr>
            <p:spPr>
              <a:xfrm>
                <a:off x="5468302" y="3262312"/>
                <a:ext cx="346710" cy="3714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37147" extrusionOk="0">
                    <a:moveTo>
                      <a:pt x="0" y="0"/>
                    </a:moveTo>
                    <a:lnTo>
                      <a:pt x="346710" y="3714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5468302" y="3437572"/>
                <a:ext cx="346710" cy="2952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29527" extrusionOk="0">
                    <a:moveTo>
                      <a:pt x="0" y="0"/>
                    </a:moveTo>
                    <a:lnTo>
                      <a:pt x="346710" y="2952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4"/>
              <p:cNvSpPr/>
              <p:nvPr/>
            </p:nvSpPr>
            <p:spPr>
              <a:xfrm>
                <a:off x="5468302" y="3616642"/>
                <a:ext cx="346710" cy="1428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14287" extrusionOk="0">
                    <a:moveTo>
                      <a:pt x="0" y="0"/>
                    </a:moveTo>
                    <a:lnTo>
                      <a:pt x="346710" y="1428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4"/>
              <p:cNvSpPr/>
              <p:nvPr/>
            </p:nvSpPr>
            <p:spPr>
              <a:xfrm>
                <a:off x="5480684" y="3066097"/>
                <a:ext cx="324802" cy="36135"/>
              </a:xfrm>
              <a:custGeom>
                <a:avLst/>
                <a:gdLst/>
                <a:ahLst/>
                <a:cxnLst/>
                <a:rect l="l" t="t" r="r" b="b"/>
                <a:pathLst>
                  <a:path w="324802" h="36135" extrusionOk="0">
                    <a:moveTo>
                      <a:pt x="0" y="0"/>
                    </a:moveTo>
                    <a:cubicBezTo>
                      <a:pt x="0" y="0"/>
                      <a:pt x="154305" y="75248"/>
                      <a:pt x="324803" y="85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34"/>
            <p:cNvGrpSpPr/>
            <p:nvPr/>
          </p:nvGrpSpPr>
          <p:grpSpPr>
            <a:xfrm>
              <a:off x="6889445" y="2516110"/>
              <a:ext cx="332037" cy="722669"/>
              <a:chOff x="5839777" y="2740342"/>
              <a:chExt cx="291465" cy="634365"/>
            </a:xfrm>
          </p:grpSpPr>
          <p:grpSp>
            <p:nvGrpSpPr>
              <p:cNvPr id="843" name="Google Shape;843;p34"/>
              <p:cNvGrpSpPr/>
              <p:nvPr/>
            </p:nvGrpSpPr>
            <p:grpSpPr>
              <a:xfrm>
                <a:off x="5839777" y="2740342"/>
                <a:ext cx="291464" cy="634365"/>
                <a:chOff x="5839777" y="2740342"/>
                <a:chExt cx="291464" cy="634365"/>
              </a:xfrm>
            </p:grpSpPr>
            <p:sp>
              <p:nvSpPr>
                <p:cNvPr id="844" name="Google Shape;844;p34"/>
                <p:cNvSpPr/>
                <p:nvPr/>
              </p:nvSpPr>
              <p:spPr>
                <a:xfrm>
                  <a:off x="5839777" y="2740342"/>
                  <a:ext cx="291464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634365" extrusionOk="0">
                      <a:moveTo>
                        <a:pt x="291465" y="634365"/>
                      </a:moveTo>
                      <a:lnTo>
                        <a:pt x="291465" y="258128"/>
                      </a:lnTo>
                      <a:lnTo>
                        <a:pt x="291465" y="145733"/>
                      </a:lnTo>
                      <a:cubicBezTo>
                        <a:pt x="291465" y="65723"/>
                        <a:pt x="225742" y="0"/>
                        <a:pt x="145732" y="0"/>
                      </a:cubicBezTo>
                      <a:lnTo>
                        <a:pt x="145732" y="0"/>
                      </a:lnTo>
                      <a:cubicBezTo>
                        <a:pt x="65722" y="0"/>
                        <a:pt x="0" y="65723"/>
                        <a:pt x="0" y="145733"/>
                      </a:cubicBezTo>
                      <a:lnTo>
                        <a:pt x="0" y="258128"/>
                      </a:lnTo>
                      <a:lnTo>
                        <a:pt x="0" y="634365"/>
                      </a:lnTo>
                      <a:lnTo>
                        <a:pt x="291465" y="63436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34"/>
                <p:cNvSpPr/>
                <p:nvPr/>
              </p:nvSpPr>
              <p:spPr>
                <a:xfrm>
                  <a:off x="5892165" y="2741295"/>
                  <a:ext cx="94297" cy="633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97" h="633412" extrusionOk="0">
                      <a:moveTo>
                        <a:pt x="0" y="633413"/>
                      </a:moveTo>
                      <a:cubicBezTo>
                        <a:pt x="0" y="628650"/>
                        <a:pt x="0" y="206692"/>
                        <a:pt x="0" y="145733"/>
                      </a:cubicBezTo>
                      <a:cubicBezTo>
                        <a:pt x="0" y="138113"/>
                        <a:pt x="952" y="131445"/>
                        <a:pt x="2857" y="124777"/>
                      </a:cubicBezTo>
                      <a:cubicBezTo>
                        <a:pt x="10477" y="94297"/>
                        <a:pt x="36195" y="12383"/>
                        <a:pt x="94297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34"/>
                <p:cNvSpPr/>
                <p:nvPr/>
              </p:nvSpPr>
              <p:spPr>
                <a:xfrm>
                  <a:off x="5964554" y="2740342"/>
                  <a:ext cx="115252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2" h="634365" extrusionOk="0">
                      <a:moveTo>
                        <a:pt x="0" y="634365"/>
                      </a:moveTo>
                      <a:lnTo>
                        <a:pt x="20955" y="0"/>
                      </a:lnTo>
                      <a:cubicBezTo>
                        <a:pt x="79058" y="12383"/>
                        <a:pt x="104775" y="94298"/>
                        <a:pt x="112395" y="124778"/>
                      </a:cubicBezTo>
                      <a:cubicBezTo>
                        <a:pt x="114300" y="131445"/>
                        <a:pt x="115253" y="139065"/>
                        <a:pt x="115253" y="145733"/>
                      </a:cubicBezTo>
                      <a:cubicBezTo>
                        <a:pt x="115253" y="206692"/>
                        <a:pt x="115253" y="629603"/>
                        <a:pt x="115253" y="63341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34"/>
                <p:cNvSpPr/>
                <p:nvPr/>
              </p:nvSpPr>
              <p:spPr>
                <a:xfrm>
                  <a:off x="5986462" y="2740342"/>
                  <a:ext cx="51837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37" h="634365" extrusionOk="0">
                      <a:moveTo>
                        <a:pt x="44767" y="634365"/>
                      </a:moveTo>
                      <a:cubicBezTo>
                        <a:pt x="44767" y="634365"/>
                        <a:pt x="78105" y="67628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8" name="Google Shape;848;p34"/>
              <p:cNvSpPr/>
              <p:nvPr/>
            </p:nvSpPr>
            <p:spPr>
              <a:xfrm>
                <a:off x="5840730" y="2998470"/>
                <a:ext cx="290512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31432" extrusionOk="0">
                    <a:moveTo>
                      <a:pt x="0" y="0"/>
                    </a:moveTo>
                    <a:lnTo>
                      <a:pt x="290512" y="3143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5840730" y="3146107"/>
                <a:ext cx="290512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24764" extrusionOk="0">
                    <a:moveTo>
                      <a:pt x="0" y="0"/>
                    </a:moveTo>
                    <a:lnTo>
                      <a:pt x="290512" y="2476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840730" y="3297555"/>
                <a:ext cx="290512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11430" extrusionOk="0">
                    <a:moveTo>
                      <a:pt x="0" y="0"/>
                    </a:moveTo>
                    <a:lnTo>
                      <a:pt x="290512" y="11430"/>
                    </a:lnTo>
                  </a:path>
                </a:pathLst>
              </a:custGeom>
              <a:noFill/>
              <a:ln w="9525" cap="rnd" cmpd="sng">
                <a:solidFill>
                  <a:srgbClr val="2038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4"/>
              <p:cNvSpPr/>
              <p:nvPr/>
            </p:nvSpPr>
            <p:spPr>
              <a:xfrm>
                <a:off x="5850254" y="2833687"/>
                <a:ext cx="273367" cy="30763"/>
              </a:xfrm>
              <a:custGeom>
                <a:avLst/>
                <a:gdLst/>
                <a:ahLst/>
                <a:cxnLst/>
                <a:rect l="l" t="t" r="r" b="b"/>
                <a:pathLst>
                  <a:path w="273367" h="30763" extrusionOk="0">
                    <a:moveTo>
                      <a:pt x="0" y="0"/>
                    </a:moveTo>
                    <a:cubicBezTo>
                      <a:pt x="0" y="0"/>
                      <a:pt x="129540" y="63817"/>
                      <a:pt x="273367" y="762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34"/>
            <p:cNvGrpSpPr/>
            <p:nvPr/>
          </p:nvGrpSpPr>
          <p:grpSpPr>
            <a:xfrm>
              <a:off x="6057182" y="2725533"/>
              <a:ext cx="284293" cy="617415"/>
              <a:chOff x="5109209" y="2924175"/>
              <a:chExt cx="249555" cy="541972"/>
            </a:xfrm>
          </p:grpSpPr>
          <p:grpSp>
            <p:nvGrpSpPr>
              <p:cNvPr id="853" name="Google Shape;853;p34"/>
              <p:cNvGrpSpPr/>
              <p:nvPr/>
            </p:nvGrpSpPr>
            <p:grpSpPr>
              <a:xfrm>
                <a:off x="5109209" y="2924175"/>
                <a:ext cx="249555" cy="541972"/>
                <a:chOff x="5109209" y="2924175"/>
                <a:chExt cx="249555" cy="541972"/>
              </a:xfrm>
            </p:grpSpPr>
            <p:sp>
              <p:nvSpPr>
                <p:cNvPr id="854" name="Google Shape;854;p34"/>
                <p:cNvSpPr/>
                <p:nvPr/>
              </p:nvSpPr>
              <p:spPr>
                <a:xfrm>
                  <a:off x="5109209" y="2924175"/>
                  <a:ext cx="249555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55" h="541972" extrusionOk="0">
                      <a:moveTo>
                        <a:pt x="249555" y="541972"/>
                      </a:moveTo>
                      <a:lnTo>
                        <a:pt x="249555" y="220980"/>
                      </a:lnTo>
                      <a:lnTo>
                        <a:pt x="249555" y="124778"/>
                      </a:lnTo>
                      <a:cubicBezTo>
                        <a:pt x="249555" y="56197"/>
                        <a:pt x="193358" y="0"/>
                        <a:pt x="124778" y="0"/>
                      </a:cubicBezTo>
                      <a:lnTo>
                        <a:pt x="124778" y="0"/>
                      </a:lnTo>
                      <a:cubicBezTo>
                        <a:pt x="56198" y="0"/>
                        <a:pt x="0" y="56197"/>
                        <a:pt x="0" y="124778"/>
                      </a:cubicBezTo>
                      <a:lnTo>
                        <a:pt x="0" y="220980"/>
                      </a:lnTo>
                      <a:lnTo>
                        <a:pt x="0" y="541972"/>
                      </a:lnTo>
                      <a:lnTo>
                        <a:pt x="249555" y="54197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34"/>
                <p:cNvSpPr/>
                <p:nvPr/>
              </p:nvSpPr>
              <p:spPr>
                <a:xfrm>
                  <a:off x="5153977" y="2924175"/>
                  <a:ext cx="80009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541972" extrusionOk="0">
                      <a:moveTo>
                        <a:pt x="0" y="541972"/>
                      </a:moveTo>
                      <a:cubicBezTo>
                        <a:pt x="0" y="538163"/>
                        <a:pt x="0" y="178117"/>
                        <a:pt x="0" y="124778"/>
                      </a:cubicBezTo>
                      <a:cubicBezTo>
                        <a:pt x="0" y="119063"/>
                        <a:pt x="952" y="112395"/>
                        <a:pt x="1905" y="106680"/>
                      </a:cubicBezTo>
                      <a:cubicBezTo>
                        <a:pt x="8572" y="80963"/>
                        <a:pt x="30480" y="11430"/>
                        <a:pt x="8001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34"/>
                <p:cNvSpPr/>
                <p:nvPr/>
              </p:nvSpPr>
              <p:spPr>
                <a:xfrm>
                  <a:off x="5215890" y="2924175"/>
                  <a:ext cx="98107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07" h="541972" extrusionOk="0">
                      <a:moveTo>
                        <a:pt x="0" y="541972"/>
                      </a:moveTo>
                      <a:lnTo>
                        <a:pt x="18097" y="0"/>
                      </a:lnTo>
                      <a:cubicBezTo>
                        <a:pt x="67627" y="10478"/>
                        <a:pt x="89535" y="80010"/>
                        <a:pt x="96202" y="106680"/>
                      </a:cubicBezTo>
                      <a:cubicBezTo>
                        <a:pt x="98107" y="112395"/>
                        <a:pt x="98107" y="119063"/>
                        <a:pt x="98107" y="124778"/>
                      </a:cubicBezTo>
                      <a:cubicBezTo>
                        <a:pt x="98107" y="177165"/>
                        <a:pt x="98107" y="538163"/>
                        <a:pt x="98107" y="54197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34"/>
                <p:cNvSpPr/>
                <p:nvPr/>
              </p:nvSpPr>
              <p:spPr>
                <a:xfrm>
                  <a:off x="5234940" y="2924175"/>
                  <a:ext cx="44186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6" h="541972" extrusionOk="0">
                      <a:moveTo>
                        <a:pt x="38100" y="541972"/>
                      </a:moveTo>
                      <a:cubicBezTo>
                        <a:pt x="38100" y="541972"/>
                        <a:pt x="66675" y="58103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8" name="Google Shape;858;p34"/>
              <p:cNvSpPr/>
              <p:nvPr/>
            </p:nvSpPr>
            <p:spPr>
              <a:xfrm>
                <a:off x="5110162" y="3145155"/>
                <a:ext cx="248602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6670" extrusionOk="0">
                    <a:moveTo>
                      <a:pt x="0" y="0"/>
                    </a:moveTo>
                    <a:lnTo>
                      <a:pt x="248603" y="2667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5110162" y="3270885"/>
                <a:ext cx="248602" cy="20954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0954" extrusionOk="0">
                    <a:moveTo>
                      <a:pt x="0" y="0"/>
                    </a:moveTo>
                    <a:lnTo>
                      <a:pt x="248603" y="209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5110162" y="3399472"/>
                <a:ext cx="248602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10477" extrusionOk="0">
                    <a:moveTo>
                      <a:pt x="0" y="0"/>
                    </a:moveTo>
                    <a:lnTo>
                      <a:pt x="248603" y="104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5118734" y="3003232"/>
                <a:ext cx="233362" cy="26233"/>
              </a:xfrm>
              <a:custGeom>
                <a:avLst/>
                <a:gdLst/>
                <a:ahLst/>
                <a:cxnLst/>
                <a:rect l="l" t="t" r="r" b="b"/>
                <a:pathLst>
                  <a:path w="233362" h="26233" extrusionOk="0">
                    <a:moveTo>
                      <a:pt x="0" y="0"/>
                    </a:moveTo>
                    <a:cubicBezTo>
                      <a:pt x="0" y="0"/>
                      <a:pt x="110490" y="54292"/>
                      <a:pt x="233363" y="666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2" name="Google Shape;862;p34"/>
            <p:cNvGrpSpPr/>
            <p:nvPr/>
          </p:nvGrpSpPr>
          <p:grpSpPr>
            <a:xfrm>
              <a:off x="6890529" y="3132440"/>
              <a:ext cx="842027" cy="211592"/>
              <a:chOff x="5840729" y="3281362"/>
              <a:chExt cx="739139" cy="185737"/>
            </a:xfrm>
          </p:grpSpPr>
          <p:grpSp>
            <p:nvGrpSpPr>
              <p:cNvPr id="863" name="Google Shape;863;p34"/>
              <p:cNvGrpSpPr/>
              <p:nvPr/>
            </p:nvGrpSpPr>
            <p:grpSpPr>
              <a:xfrm>
                <a:off x="5840729" y="3281362"/>
                <a:ext cx="739139" cy="185737"/>
                <a:chOff x="5840729" y="3281362"/>
                <a:chExt cx="739139" cy="185737"/>
              </a:xfrm>
            </p:grpSpPr>
            <p:sp>
              <p:nvSpPr>
                <p:cNvPr id="864" name="Google Shape;864;p34"/>
                <p:cNvSpPr/>
                <p:nvPr/>
              </p:nvSpPr>
              <p:spPr>
                <a:xfrm>
                  <a:off x="5840729" y="3297554"/>
                  <a:ext cx="739139" cy="16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39" h="169545" extrusionOk="0">
                      <a:moveTo>
                        <a:pt x="739140" y="169545"/>
                      </a:moveTo>
                      <a:lnTo>
                        <a:pt x="0" y="169545"/>
                      </a:lnTo>
                      <a:lnTo>
                        <a:pt x="0" y="0"/>
                      </a:lnTo>
                      <a:lnTo>
                        <a:pt x="686752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34"/>
                <p:cNvSpPr/>
                <p:nvPr/>
              </p:nvSpPr>
              <p:spPr>
                <a:xfrm>
                  <a:off x="5840730" y="3281362"/>
                  <a:ext cx="722947" cy="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47" h="69532" extrusionOk="0">
                      <a:moveTo>
                        <a:pt x="0" y="0"/>
                      </a:moveTo>
                      <a:lnTo>
                        <a:pt x="722948" y="0"/>
                      </a:lnTo>
                      <a:lnTo>
                        <a:pt x="722948" y="69533"/>
                      </a:lnTo>
                      <a:lnTo>
                        <a:pt x="0" y="69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6" name="Google Shape;866;p34"/>
              <p:cNvSpPr/>
              <p:nvPr/>
            </p:nvSpPr>
            <p:spPr>
              <a:xfrm>
                <a:off x="6313170" y="3303270"/>
                <a:ext cx="48577" cy="163829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163829" extrusionOk="0">
                    <a:moveTo>
                      <a:pt x="48577" y="16383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7" name="Google Shape;867;p34"/>
              <p:cNvGrpSpPr/>
              <p:nvPr/>
            </p:nvGrpSpPr>
            <p:grpSpPr>
              <a:xfrm>
                <a:off x="5887402" y="3371850"/>
                <a:ext cx="182880" cy="71437"/>
                <a:chOff x="5887402" y="3371850"/>
                <a:chExt cx="182880" cy="71437"/>
              </a:xfrm>
            </p:grpSpPr>
            <p:sp>
              <p:nvSpPr>
                <p:cNvPr id="868" name="Google Shape;868;p34"/>
                <p:cNvSpPr/>
                <p:nvPr/>
              </p:nvSpPr>
              <p:spPr>
                <a:xfrm>
                  <a:off x="588740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597122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6060757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1" name="Google Shape;871;p34"/>
            <p:cNvGrpSpPr/>
            <p:nvPr/>
          </p:nvGrpSpPr>
          <p:grpSpPr>
            <a:xfrm>
              <a:off x="7302864" y="2657172"/>
              <a:ext cx="386290" cy="489375"/>
              <a:chOff x="6202680" y="2864167"/>
              <a:chExt cx="339089" cy="429578"/>
            </a:xfrm>
          </p:grpSpPr>
          <p:sp>
            <p:nvSpPr>
              <p:cNvPr id="872" name="Google Shape;872;p34"/>
              <p:cNvSpPr/>
              <p:nvPr/>
            </p:nvSpPr>
            <p:spPr>
              <a:xfrm>
                <a:off x="6202680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7" y="0"/>
                      <a:pt x="10477" y="0"/>
                    </a:cubicBezTo>
                    <a:lnTo>
                      <a:pt x="58102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4"/>
              <p:cNvSpPr/>
              <p:nvPr/>
            </p:nvSpPr>
            <p:spPr>
              <a:xfrm>
                <a:off x="6329362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4"/>
              <p:cNvSpPr/>
              <p:nvPr/>
            </p:nvSpPr>
            <p:spPr>
              <a:xfrm>
                <a:off x="6457950" y="2864167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4"/>
              <p:cNvSpPr/>
              <p:nvPr/>
            </p:nvSpPr>
            <p:spPr>
              <a:xfrm>
                <a:off x="6213157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4"/>
              <p:cNvSpPr/>
              <p:nvPr/>
            </p:nvSpPr>
            <p:spPr>
              <a:xfrm>
                <a:off x="6340792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4"/>
              <p:cNvSpPr/>
              <p:nvPr/>
            </p:nvSpPr>
            <p:spPr>
              <a:xfrm>
                <a:off x="6469380" y="2876550"/>
                <a:ext cx="49529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9525" extrusionOk="0">
                    <a:moveTo>
                      <a:pt x="0" y="0"/>
                    </a:moveTo>
                    <a:lnTo>
                      <a:pt x="4953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620839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633793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6460807" y="3097530"/>
                <a:ext cx="66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9525" extrusionOk="0">
                    <a:moveTo>
                      <a:pt x="0" y="0"/>
                    </a:moveTo>
                    <a:lnTo>
                      <a:pt x="66675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34"/>
            <p:cNvGrpSpPr/>
            <p:nvPr/>
          </p:nvGrpSpPr>
          <p:grpSpPr>
            <a:xfrm rot="-417795">
              <a:off x="4570414" y="1205597"/>
              <a:ext cx="576019" cy="607387"/>
              <a:chOff x="4185790" y="1802756"/>
              <a:chExt cx="414928" cy="437523"/>
            </a:xfrm>
          </p:grpSpPr>
          <p:sp>
            <p:nvSpPr>
              <p:cNvPr id="882" name="Google Shape;882;p34"/>
              <p:cNvSpPr/>
              <p:nvPr/>
            </p:nvSpPr>
            <p:spPr>
              <a:xfrm>
                <a:off x="4410075" y="2007870"/>
                <a:ext cx="139064" cy="41910"/>
              </a:xfrm>
              <a:custGeom>
                <a:avLst/>
                <a:gdLst/>
                <a:ahLst/>
                <a:cxnLst/>
                <a:rect l="l" t="t" r="r" b="b"/>
                <a:pathLst>
                  <a:path w="139064" h="41910" extrusionOk="0">
                    <a:moveTo>
                      <a:pt x="139065" y="0"/>
                    </a:moveTo>
                    <a:lnTo>
                      <a:pt x="0" y="4191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4354829" y="1890712"/>
                <a:ext cx="160972" cy="260985"/>
              </a:xfrm>
              <a:custGeom>
                <a:avLst/>
                <a:gdLst/>
                <a:ahLst/>
                <a:cxnLst/>
                <a:rect l="l" t="t" r="r" b="b"/>
                <a:pathLst>
                  <a:path w="160972" h="260985" extrusionOk="0">
                    <a:moveTo>
                      <a:pt x="64770" y="167640"/>
                    </a:moveTo>
                    <a:lnTo>
                      <a:pt x="0" y="8573"/>
                    </a:lnTo>
                    <a:lnTo>
                      <a:pt x="19050" y="0"/>
                    </a:lnTo>
                    <a:cubicBezTo>
                      <a:pt x="19050" y="0"/>
                      <a:pt x="156210" y="129540"/>
                      <a:pt x="160973" y="132398"/>
                    </a:cubicBezTo>
                    <a:lnTo>
                      <a:pt x="140970" y="260985"/>
                    </a:lnTo>
                    <a:lnTo>
                      <a:pt x="64770" y="16764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4" name="Google Shape;884;p34"/>
              <p:cNvGrpSpPr/>
              <p:nvPr/>
            </p:nvGrpSpPr>
            <p:grpSpPr>
              <a:xfrm>
                <a:off x="4277677" y="1802756"/>
                <a:ext cx="183832" cy="136533"/>
                <a:chOff x="4277677" y="1802756"/>
                <a:chExt cx="183832" cy="136533"/>
              </a:xfrm>
            </p:grpSpPr>
            <p:sp>
              <p:nvSpPr>
                <p:cNvPr id="885" name="Google Shape;885;p34"/>
                <p:cNvSpPr/>
                <p:nvPr/>
              </p:nvSpPr>
              <p:spPr>
                <a:xfrm>
                  <a:off x="4331510" y="1802756"/>
                  <a:ext cx="129999" cy="8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9" h="80650" extrusionOk="0">
                      <a:moveTo>
                        <a:pt x="130000" y="64143"/>
                      </a:moveTo>
                      <a:cubicBezTo>
                        <a:pt x="116665" y="84146"/>
                        <a:pt x="104282" y="87003"/>
                        <a:pt x="84280" y="67001"/>
                      </a:cubicBezTo>
                      <a:cubicBezTo>
                        <a:pt x="75707" y="58428"/>
                        <a:pt x="69992" y="47951"/>
                        <a:pt x="64277" y="37473"/>
                      </a:cubicBezTo>
                      <a:cubicBezTo>
                        <a:pt x="55705" y="21281"/>
                        <a:pt x="44275" y="3183"/>
                        <a:pt x="28082" y="326"/>
                      </a:cubicBezTo>
                      <a:cubicBezTo>
                        <a:pt x="17605" y="-1579"/>
                        <a:pt x="7127" y="5088"/>
                        <a:pt x="2365" y="14613"/>
                      </a:cubicBezTo>
                      <a:cubicBezTo>
                        <a:pt x="-2398" y="25091"/>
                        <a:pt x="460" y="38426"/>
                        <a:pt x="7127" y="4699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34"/>
                <p:cNvSpPr/>
                <p:nvPr/>
              </p:nvSpPr>
              <p:spPr>
                <a:xfrm>
                  <a:off x="4277677" y="1865947"/>
                  <a:ext cx="141922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22" h="73342" extrusionOk="0">
                      <a:moveTo>
                        <a:pt x="141923" y="0"/>
                      </a:moveTo>
                      <a:lnTo>
                        <a:pt x="0" y="73342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7" name="Google Shape;887;p34"/>
              <p:cNvSpPr/>
              <p:nvPr/>
            </p:nvSpPr>
            <p:spPr>
              <a:xfrm>
                <a:off x="4413438" y="2045017"/>
                <a:ext cx="179011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179011" h="195262" extrusionOk="0">
                    <a:moveTo>
                      <a:pt x="75694" y="9525"/>
                    </a:moveTo>
                    <a:cubicBezTo>
                      <a:pt x="95697" y="9525"/>
                      <a:pt x="115699" y="17145"/>
                      <a:pt x="133797" y="33338"/>
                    </a:cubicBezTo>
                    <a:cubicBezTo>
                      <a:pt x="170944" y="66675"/>
                      <a:pt x="181422" y="122873"/>
                      <a:pt x="156657" y="158115"/>
                    </a:cubicBezTo>
                    <a:cubicBezTo>
                      <a:pt x="144274" y="176213"/>
                      <a:pt x="124272" y="185738"/>
                      <a:pt x="103317" y="185738"/>
                    </a:cubicBezTo>
                    <a:cubicBezTo>
                      <a:pt x="83314" y="185738"/>
                      <a:pt x="63312" y="178118"/>
                      <a:pt x="45214" y="161925"/>
                    </a:cubicBezTo>
                    <a:cubicBezTo>
                      <a:pt x="8067" y="128588"/>
                      <a:pt x="-2411" y="72390"/>
                      <a:pt x="22354" y="37148"/>
                    </a:cubicBezTo>
                    <a:cubicBezTo>
                      <a:pt x="34737" y="19050"/>
                      <a:pt x="54739" y="9525"/>
                      <a:pt x="75694" y="9525"/>
                    </a:cubicBezTo>
                    <a:moveTo>
                      <a:pt x="75694" y="0"/>
                    </a:moveTo>
                    <a:cubicBezTo>
                      <a:pt x="50929" y="0"/>
                      <a:pt x="29022" y="11430"/>
                      <a:pt x="14734" y="31433"/>
                    </a:cubicBezTo>
                    <a:cubicBezTo>
                      <a:pt x="-11936" y="70485"/>
                      <a:pt x="-1458" y="132398"/>
                      <a:pt x="38547" y="168593"/>
                    </a:cubicBezTo>
                    <a:cubicBezTo>
                      <a:pt x="57597" y="185738"/>
                      <a:pt x="80457" y="195263"/>
                      <a:pt x="103317" y="195263"/>
                    </a:cubicBezTo>
                    <a:cubicBezTo>
                      <a:pt x="128082" y="195263"/>
                      <a:pt x="149989" y="183833"/>
                      <a:pt x="164277" y="163830"/>
                    </a:cubicBezTo>
                    <a:cubicBezTo>
                      <a:pt x="190947" y="124778"/>
                      <a:pt x="180469" y="62865"/>
                      <a:pt x="140464" y="26670"/>
                    </a:cubicBezTo>
                    <a:cubicBezTo>
                      <a:pt x="121414" y="9525"/>
                      <a:pt x="98554" y="0"/>
                      <a:pt x="75694" y="0"/>
                    </a:cubicBezTo>
                    <a:lnTo>
                      <a:pt x="75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4"/>
              <p:cNvSpPr/>
              <p:nvPr/>
            </p:nvSpPr>
            <p:spPr>
              <a:xfrm>
                <a:off x="4185790" y="1840229"/>
                <a:ext cx="179011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179011" h="195262" extrusionOk="0">
                    <a:moveTo>
                      <a:pt x="75694" y="8573"/>
                    </a:moveTo>
                    <a:cubicBezTo>
                      <a:pt x="95697" y="8573"/>
                      <a:pt x="115699" y="16193"/>
                      <a:pt x="133797" y="32385"/>
                    </a:cubicBezTo>
                    <a:cubicBezTo>
                      <a:pt x="170944" y="65723"/>
                      <a:pt x="181422" y="121920"/>
                      <a:pt x="156657" y="157163"/>
                    </a:cubicBezTo>
                    <a:cubicBezTo>
                      <a:pt x="144274" y="175260"/>
                      <a:pt x="124272" y="184785"/>
                      <a:pt x="103317" y="184785"/>
                    </a:cubicBezTo>
                    <a:cubicBezTo>
                      <a:pt x="83314" y="184785"/>
                      <a:pt x="63312" y="177165"/>
                      <a:pt x="45214" y="160973"/>
                    </a:cubicBezTo>
                    <a:cubicBezTo>
                      <a:pt x="8067" y="127635"/>
                      <a:pt x="-2411" y="71438"/>
                      <a:pt x="22354" y="36195"/>
                    </a:cubicBezTo>
                    <a:cubicBezTo>
                      <a:pt x="35689" y="18098"/>
                      <a:pt x="54739" y="8573"/>
                      <a:pt x="75694" y="8573"/>
                    </a:cubicBezTo>
                    <a:moveTo>
                      <a:pt x="75694" y="0"/>
                    </a:moveTo>
                    <a:cubicBezTo>
                      <a:pt x="50929" y="0"/>
                      <a:pt x="29022" y="11430"/>
                      <a:pt x="14734" y="31433"/>
                    </a:cubicBezTo>
                    <a:cubicBezTo>
                      <a:pt x="-11936" y="70485"/>
                      <a:pt x="-1458" y="132398"/>
                      <a:pt x="38547" y="168593"/>
                    </a:cubicBezTo>
                    <a:cubicBezTo>
                      <a:pt x="57597" y="185738"/>
                      <a:pt x="80457" y="195263"/>
                      <a:pt x="103317" y="195263"/>
                    </a:cubicBezTo>
                    <a:cubicBezTo>
                      <a:pt x="128082" y="195263"/>
                      <a:pt x="149989" y="183833"/>
                      <a:pt x="164277" y="163830"/>
                    </a:cubicBezTo>
                    <a:cubicBezTo>
                      <a:pt x="190947" y="124778"/>
                      <a:pt x="180469" y="62865"/>
                      <a:pt x="140464" y="26670"/>
                    </a:cubicBezTo>
                    <a:cubicBezTo>
                      <a:pt x="121414" y="8573"/>
                      <a:pt x="98554" y="0"/>
                      <a:pt x="75694" y="0"/>
                    </a:cubicBezTo>
                    <a:lnTo>
                      <a:pt x="75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34"/>
              <p:cNvSpPr/>
              <p:nvPr/>
            </p:nvSpPr>
            <p:spPr>
              <a:xfrm>
                <a:off x="4508744" y="1961009"/>
                <a:ext cx="91974" cy="74061"/>
              </a:xfrm>
              <a:custGeom>
                <a:avLst/>
                <a:gdLst/>
                <a:ahLst/>
                <a:cxnLst/>
                <a:rect l="l" t="t" r="r" b="b"/>
                <a:pathLst>
                  <a:path w="91974" h="74061" extrusionOk="0">
                    <a:moveTo>
                      <a:pt x="81353" y="73530"/>
                    </a:moveTo>
                    <a:cubicBezTo>
                      <a:pt x="81353" y="73530"/>
                      <a:pt x="80400" y="73530"/>
                      <a:pt x="79448" y="73530"/>
                    </a:cubicBezTo>
                    <a:cubicBezTo>
                      <a:pt x="60398" y="78293"/>
                      <a:pt x="46110" y="49718"/>
                      <a:pt x="29918" y="40193"/>
                    </a:cubicBezTo>
                    <a:cubicBezTo>
                      <a:pt x="21345" y="35430"/>
                      <a:pt x="11820" y="32573"/>
                      <a:pt x="5153" y="24000"/>
                    </a:cubicBezTo>
                    <a:cubicBezTo>
                      <a:pt x="390" y="18285"/>
                      <a:pt x="-1515" y="10665"/>
                      <a:pt x="1343" y="5903"/>
                    </a:cubicBezTo>
                    <a:cubicBezTo>
                      <a:pt x="4200" y="1140"/>
                      <a:pt x="10868" y="-1717"/>
                      <a:pt x="18488" y="1140"/>
                    </a:cubicBezTo>
                    <a:cubicBezTo>
                      <a:pt x="28013" y="5903"/>
                      <a:pt x="33728" y="17333"/>
                      <a:pt x="41348" y="24953"/>
                    </a:cubicBezTo>
                    <a:cubicBezTo>
                      <a:pt x="51825" y="33525"/>
                      <a:pt x="62303" y="34478"/>
                      <a:pt x="72780" y="35430"/>
                    </a:cubicBezTo>
                    <a:cubicBezTo>
                      <a:pt x="75638" y="35430"/>
                      <a:pt x="79448" y="36383"/>
                      <a:pt x="82305" y="38288"/>
                    </a:cubicBezTo>
                    <a:cubicBezTo>
                      <a:pt x="88973" y="42098"/>
                      <a:pt x="92783" y="49718"/>
                      <a:pt x="91830" y="56385"/>
                    </a:cubicBezTo>
                    <a:cubicBezTo>
                      <a:pt x="91830" y="64005"/>
                      <a:pt x="88020" y="70673"/>
                      <a:pt x="81353" y="73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4"/>
            <p:cNvGrpSpPr/>
            <p:nvPr/>
          </p:nvGrpSpPr>
          <p:grpSpPr>
            <a:xfrm>
              <a:off x="4875639" y="736584"/>
              <a:ext cx="871291" cy="508031"/>
              <a:chOff x="7047547" y="4061275"/>
              <a:chExt cx="764827" cy="445954"/>
            </a:xfrm>
          </p:grpSpPr>
          <p:sp>
            <p:nvSpPr>
              <p:cNvPr id="891" name="Google Shape;891;p34"/>
              <p:cNvSpPr/>
              <p:nvPr/>
            </p:nvSpPr>
            <p:spPr>
              <a:xfrm>
                <a:off x="7309221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3" y="156192"/>
                      <a:pt x="19313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8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8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7574016" y="4251024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8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3"/>
                      <a:pt x="19314" y="160003"/>
                    </a:cubicBezTo>
                    <a:cubicBezTo>
                      <a:pt x="18361" y="167623"/>
                      <a:pt x="22171" y="175243"/>
                      <a:pt x="25028" y="182863"/>
                    </a:cubicBezTo>
                    <a:cubicBezTo>
                      <a:pt x="32648" y="203818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7206165" y="4062227"/>
                <a:ext cx="482254" cy="319836"/>
              </a:xfrm>
              <a:custGeom>
                <a:avLst/>
                <a:gdLst/>
                <a:ahLst/>
                <a:cxnLst/>
                <a:rect l="l" t="t" r="r" b="b"/>
                <a:pathLst>
                  <a:path w="482254" h="319836" extrusionOk="0">
                    <a:moveTo>
                      <a:pt x="462412" y="217355"/>
                    </a:moveTo>
                    <a:cubicBezTo>
                      <a:pt x="463365" y="237357"/>
                      <a:pt x="469080" y="256407"/>
                      <a:pt x="477652" y="273552"/>
                    </a:cubicBezTo>
                    <a:lnTo>
                      <a:pt x="421455" y="273552"/>
                    </a:lnTo>
                    <a:cubicBezTo>
                      <a:pt x="395737" y="287840"/>
                      <a:pt x="366210" y="299270"/>
                      <a:pt x="338587" y="308795"/>
                    </a:cubicBezTo>
                    <a:cubicBezTo>
                      <a:pt x="310965" y="318320"/>
                      <a:pt x="281437" y="323082"/>
                      <a:pt x="253815" y="317367"/>
                    </a:cubicBezTo>
                    <a:cubicBezTo>
                      <a:pt x="235717" y="313557"/>
                      <a:pt x="218572" y="305937"/>
                      <a:pt x="202380" y="298317"/>
                    </a:cubicBezTo>
                    <a:cubicBezTo>
                      <a:pt x="189997" y="292602"/>
                      <a:pt x="177615" y="286887"/>
                      <a:pt x="165232" y="282125"/>
                    </a:cubicBezTo>
                    <a:cubicBezTo>
                      <a:pt x="146182" y="291650"/>
                      <a:pt x="126180" y="302127"/>
                      <a:pt x="105225" y="303080"/>
                    </a:cubicBezTo>
                    <a:cubicBezTo>
                      <a:pt x="85222" y="304032"/>
                      <a:pt x="63315" y="296412"/>
                      <a:pt x="50932" y="279267"/>
                    </a:cubicBezTo>
                    <a:cubicBezTo>
                      <a:pt x="40455" y="264027"/>
                      <a:pt x="450" y="226880"/>
                      <a:pt x="450" y="208782"/>
                    </a:cubicBezTo>
                    <a:cubicBezTo>
                      <a:pt x="-1455" y="158300"/>
                      <a:pt x="3307" y="88767"/>
                      <a:pt x="3307" y="88767"/>
                    </a:cubicBezTo>
                    <a:cubicBezTo>
                      <a:pt x="9975" y="97340"/>
                      <a:pt x="49980" y="85910"/>
                      <a:pt x="69030" y="44000"/>
                    </a:cubicBezTo>
                    <a:cubicBezTo>
                      <a:pt x="76650" y="26855"/>
                      <a:pt x="92842" y="14472"/>
                      <a:pt x="109035" y="5900"/>
                    </a:cubicBezTo>
                    <a:cubicBezTo>
                      <a:pt x="115702" y="2090"/>
                      <a:pt x="123322" y="-768"/>
                      <a:pt x="130942" y="185"/>
                    </a:cubicBezTo>
                    <a:cubicBezTo>
                      <a:pt x="139515" y="1137"/>
                      <a:pt x="146182" y="6852"/>
                      <a:pt x="153802" y="12567"/>
                    </a:cubicBezTo>
                    <a:cubicBezTo>
                      <a:pt x="187140" y="36380"/>
                      <a:pt x="227145" y="49715"/>
                      <a:pt x="267150" y="52572"/>
                    </a:cubicBezTo>
                    <a:cubicBezTo>
                      <a:pt x="268102" y="52572"/>
                      <a:pt x="268102" y="52572"/>
                      <a:pt x="269055" y="52572"/>
                    </a:cubicBezTo>
                    <a:cubicBezTo>
                      <a:pt x="310012" y="55430"/>
                      <a:pt x="350970" y="48762"/>
                      <a:pt x="390975" y="38285"/>
                    </a:cubicBezTo>
                    <a:cubicBezTo>
                      <a:pt x="403357" y="34475"/>
                      <a:pt x="415740" y="30665"/>
                      <a:pt x="428122" y="29712"/>
                    </a:cubicBezTo>
                    <a:cubicBezTo>
                      <a:pt x="440505" y="28760"/>
                      <a:pt x="454792" y="31617"/>
                      <a:pt x="464317" y="41142"/>
                    </a:cubicBezTo>
                    <a:cubicBezTo>
                      <a:pt x="470032" y="45905"/>
                      <a:pt x="472890" y="52572"/>
                      <a:pt x="475747" y="59240"/>
                    </a:cubicBezTo>
                    <a:cubicBezTo>
                      <a:pt x="486225" y="84005"/>
                      <a:pt x="482415" y="112580"/>
                      <a:pt x="475747" y="139250"/>
                    </a:cubicBezTo>
                    <a:cubicBezTo>
                      <a:pt x="470032" y="164015"/>
                      <a:pt x="461460" y="190685"/>
                      <a:pt x="462412" y="2173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4"/>
              <p:cNvSpPr/>
              <p:nvPr/>
            </p:nvSpPr>
            <p:spPr>
              <a:xfrm>
                <a:off x="7513319" y="4090987"/>
                <a:ext cx="128029" cy="93103"/>
              </a:xfrm>
              <a:custGeom>
                <a:avLst/>
                <a:gdLst/>
                <a:ahLst/>
                <a:cxnLst/>
                <a:rect l="l" t="t" r="r" b="b"/>
                <a:pathLst>
                  <a:path w="128029" h="93103" extrusionOk="0">
                    <a:moveTo>
                      <a:pt x="6668" y="24765"/>
                    </a:moveTo>
                    <a:cubicBezTo>
                      <a:pt x="4763" y="28575"/>
                      <a:pt x="3810" y="33338"/>
                      <a:pt x="2858" y="38100"/>
                    </a:cubicBezTo>
                    <a:cubicBezTo>
                      <a:pt x="953" y="44768"/>
                      <a:pt x="0" y="52388"/>
                      <a:pt x="0" y="59055"/>
                    </a:cubicBezTo>
                    <a:cubicBezTo>
                      <a:pt x="0" y="71438"/>
                      <a:pt x="7620" y="88582"/>
                      <a:pt x="20955" y="92393"/>
                    </a:cubicBezTo>
                    <a:cubicBezTo>
                      <a:pt x="32385" y="96203"/>
                      <a:pt x="43815" y="83820"/>
                      <a:pt x="50483" y="76200"/>
                    </a:cubicBezTo>
                    <a:cubicBezTo>
                      <a:pt x="60008" y="66675"/>
                      <a:pt x="69533" y="58103"/>
                      <a:pt x="81915" y="52388"/>
                    </a:cubicBezTo>
                    <a:cubicBezTo>
                      <a:pt x="92393" y="46672"/>
                      <a:pt x="105728" y="45720"/>
                      <a:pt x="115253" y="38100"/>
                    </a:cubicBezTo>
                    <a:cubicBezTo>
                      <a:pt x="121920" y="32385"/>
                      <a:pt x="126683" y="24765"/>
                      <a:pt x="127635" y="15240"/>
                    </a:cubicBezTo>
                    <a:cubicBezTo>
                      <a:pt x="128588" y="9525"/>
                      <a:pt x="127635" y="4763"/>
                      <a:pt x="126683" y="0"/>
                    </a:cubicBezTo>
                    <a:cubicBezTo>
                      <a:pt x="123825" y="0"/>
                      <a:pt x="120968" y="0"/>
                      <a:pt x="118110" y="0"/>
                    </a:cubicBezTo>
                    <a:cubicBezTo>
                      <a:pt x="104775" y="953"/>
                      <a:pt x="91440" y="4763"/>
                      <a:pt x="78105" y="8572"/>
                    </a:cubicBezTo>
                    <a:cubicBezTo>
                      <a:pt x="55245" y="14288"/>
                      <a:pt x="32385" y="19050"/>
                      <a:pt x="8573" y="21907"/>
                    </a:cubicBezTo>
                    <a:cubicBezTo>
                      <a:pt x="7620" y="21907"/>
                      <a:pt x="7620" y="23813"/>
                      <a:pt x="6668" y="247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4"/>
              <p:cNvSpPr/>
              <p:nvPr/>
            </p:nvSpPr>
            <p:spPr>
              <a:xfrm>
                <a:off x="7254929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2"/>
                      <a:pt x="19314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1221" y="-18"/>
                      <a:pt x="27886" y="9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34"/>
              <p:cNvSpPr/>
              <p:nvPr/>
            </p:nvSpPr>
            <p:spPr>
              <a:xfrm>
                <a:off x="7575009" y="4159567"/>
                <a:ext cx="143433" cy="343852"/>
              </a:xfrm>
              <a:custGeom>
                <a:avLst/>
                <a:gdLst/>
                <a:ahLst/>
                <a:cxnLst/>
                <a:rect l="l" t="t" r="r" b="b"/>
                <a:pathLst>
                  <a:path w="143433" h="343852" extrusionOk="0">
                    <a:moveTo>
                      <a:pt x="55468" y="0"/>
                    </a:moveTo>
                    <a:cubicBezTo>
                      <a:pt x="34513" y="8572"/>
                      <a:pt x="18321" y="26670"/>
                      <a:pt x="9748" y="47625"/>
                    </a:cubicBezTo>
                    <a:cubicBezTo>
                      <a:pt x="1175" y="68580"/>
                      <a:pt x="-729" y="91440"/>
                      <a:pt x="223" y="114300"/>
                    </a:cubicBezTo>
                    <a:cubicBezTo>
                      <a:pt x="1175" y="126682"/>
                      <a:pt x="3080" y="138113"/>
                      <a:pt x="8796" y="149542"/>
                    </a:cubicBezTo>
                    <a:cubicBezTo>
                      <a:pt x="23083" y="176213"/>
                      <a:pt x="59278" y="190500"/>
                      <a:pt x="61183" y="220980"/>
                    </a:cubicBezTo>
                    <a:cubicBezTo>
                      <a:pt x="61183" y="225742"/>
                      <a:pt x="61183" y="231457"/>
                      <a:pt x="64040" y="235267"/>
                    </a:cubicBezTo>
                    <a:cubicBezTo>
                      <a:pt x="67850" y="240982"/>
                      <a:pt x="74518" y="241935"/>
                      <a:pt x="80233" y="244792"/>
                    </a:cubicBezTo>
                    <a:cubicBezTo>
                      <a:pt x="89758" y="250507"/>
                      <a:pt x="91663" y="262890"/>
                      <a:pt x="93568" y="274320"/>
                    </a:cubicBezTo>
                    <a:cubicBezTo>
                      <a:pt x="96425" y="297180"/>
                      <a:pt x="99283" y="320992"/>
                      <a:pt x="101188" y="343852"/>
                    </a:cubicBezTo>
                    <a:lnTo>
                      <a:pt x="131668" y="343852"/>
                    </a:lnTo>
                    <a:cubicBezTo>
                      <a:pt x="129763" y="316230"/>
                      <a:pt x="127858" y="283845"/>
                      <a:pt x="134525" y="257175"/>
                    </a:cubicBezTo>
                    <a:cubicBezTo>
                      <a:pt x="138335" y="241935"/>
                      <a:pt x="145003" y="226695"/>
                      <a:pt x="143098" y="211455"/>
                    </a:cubicBezTo>
                    <a:cubicBezTo>
                      <a:pt x="142146" y="198120"/>
                      <a:pt x="135478" y="186690"/>
                      <a:pt x="134525" y="173355"/>
                    </a:cubicBezTo>
                    <a:cubicBezTo>
                      <a:pt x="133573" y="160020"/>
                      <a:pt x="138335" y="146685"/>
                      <a:pt x="140240" y="133350"/>
                    </a:cubicBezTo>
                    <a:cubicBezTo>
                      <a:pt x="145003" y="105727"/>
                      <a:pt x="139288" y="75247"/>
                      <a:pt x="123096" y="52388"/>
                    </a:cubicBezTo>
                    <a:cubicBezTo>
                      <a:pt x="106903" y="27622"/>
                      <a:pt x="83090" y="5715"/>
                      <a:pt x="55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34"/>
              <p:cNvSpPr/>
              <p:nvPr/>
            </p:nvSpPr>
            <p:spPr>
              <a:xfrm>
                <a:off x="7650480" y="4109084"/>
                <a:ext cx="126682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6682" h="266700" extrusionOk="0">
                    <a:moveTo>
                      <a:pt x="0" y="0"/>
                    </a:moveTo>
                    <a:cubicBezTo>
                      <a:pt x="27622" y="0"/>
                      <a:pt x="57150" y="6668"/>
                      <a:pt x="77152" y="25718"/>
                    </a:cubicBezTo>
                    <a:cubicBezTo>
                      <a:pt x="100965" y="48578"/>
                      <a:pt x="107632" y="82868"/>
                      <a:pt x="111442" y="115253"/>
                    </a:cubicBezTo>
                    <a:cubicBezTo>
                      <a:pt x="119063" y="165735"/>
                      <a:pt x="123825" y="216218"/>
                      <a:pt x="126682" y="266700"/>
                    </a:cubicBezTo>
                  </a:path>
                </a:pathLst>
              </a:custGeom>
              <a:noFill/>
              <a:ln w="128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4"/>
              <p:cNvSpPr/>
              <p:nvPr/>
            </p:nvSpPr>
            <p:spPr>
              <a:xfrm>
                <a:off x="7257097" y="4061275"/>
                <a:ext cx="245286" cy="216878"/>
              </a:xfrm>
              <a:custGeom>
                <a:avLst/>
                <a:gdLst/>
                <a:ahLst/>
                <a:cxnLst/>
                <a:rect l="l" t="t" r="r" b="b"/>
                <a:pathLst>
                  <a:path w="245286" h="216878" extrusionOk="0">
                    <a:moveTo>
                      <a:pt x="213360" y="102102"/>
                    </a:moveTo>
                    <a:cubicBezTo>
                      <a:pt x="219075" y="101150"/>
                      <a:pt x="225743" y="104960"/>
                      <a:pt x="231458" y="104960"/>
                    </a:cubicBezTo>
                    <a:cubicBezTo>
                      <a:pt x="243840" y="104007"/>
                      <a:pt x="248603" y="86862"/>
                      <a:pt x="242888" y="75432"/>
                    </a:cubicBezTo>
                    <a:cubicBezTo>
                      <a:pt x="238125" y="66860"/>
                      <a:pt x="230505" y="60192"/>
                      <a:pt x="223838" y="52572"/>
                    </a:cubicBezTo>
                    <a:cubicBezTo>
                      <a:pt x="180975" y="49715"/>
                      <a:pt x="139065" y="36380"/>
                      <a:pt x="103822" y="12567"/>
                    </a:cubicBezTo>
                    <a:cubicBezTo>
                      <a:pt x="96203" y="7805"/>
                      <a:pt x="88583" y="2090"/>
                      <a:pt x="80010" y="185"/>
                    </a:cubicBezTo>
                    <a:cubicBezTo>
                      <a:pt x="72390" y="-768"/>
                      <a:pt x="63818" y="2090"/>
                      <a:pt x="56197" y="5900"/>
                    </a:cubicBezTo>
                    <a:cubicBezTo>
                      <a:pt x="39053" y="14472"/>
                      <a:pt x="23813" y="27807"/>
                      <a:pt x="13335" y="44000"/>
                    </a:cubicBezTo>
                    <a:cubicBezTo>
                      <a:pt x="7620" y="52572"/>
                      <a:pt x="3810" y="61145"/>
                      <a:pt x="0" y="69717"/>
                    </a:cubicBezTo>
                    <a:cubicBezTo>
                      <a:pt x="1905" y="81147"/>
                      <a:pt x="5715" y="92577"/>
                      <a:pt x="14288" y="101150"/>
                    </a:cubicBezTo>
                    <a:cubicBezTo>
                      <a:pt x="24765" y="111627"/>
                      <a:pt x="40958" y="116390"/>
                      <a:pt x="52388" y="126867"/>
                    </a:cubicBezTo>
                    <a:cubicBezTo>
                      <a:pt x="58103" y="132582"/>
                      <a:pt x="62865" y="140202"/>
                      <a:pt x="64770" y="147822"/>
                    </a:cubicBezTo>
                    <a:cubicBezTo>
                      <a:pt x="66675" y="158300"/>
                      <a:pt x="64770" y="167825"/>
                      <a:pt x="64770" y="178302"/>
                    </a:cubicBezTo>
                    <a:cubicBezTo>
                      <a:pt x="64770" y="198305"/>
                      <a:pt x="80963" y="211640"/>
                      <a:pt x="99060" y="215450"/>
                    </a:cubicBezTo>
                    <a:cubicBezTo>
                      <a:pt x="107633" y="217355"/>
                      <a:pt x="117158" y="217355"/>
                      <a:pt x="125730" y="215450"/>
                    </a:cubicBezTo>
                    <a:cubicBezTo>
                      <a:pt x="130493" y="212592"/>
                      <a:pt x="134303" y="209735"/>
                      <a:pt x="137160" y="205925"/>
                    </a:cubicBezTo>
                    <a:cubicBezTo>
                      <a:pt x="138113" y="203067"/>
                      <a:pt x="140018" y="199257"/>
                      <a:pt x="140970" y="196400"/>
                    </a:cubicBezTo>
                    <a:cubicBezTo>
                      <a:pt x="144780" y="187827"/>
                      <a:pt x="150495" y="179255"/>
                      <a:pt x="160020" y="178302"/>
                    </a:cubicBezTo>
                    <a:cubicBezTo>
                      <a:pt x="168593" y="177350"/>
                      <a:pt x="176213" y="182112"/>
                      <a:pt x="182880" y="186875"/>
                    </a:cubicBezTo>
                    <a:cubicBezTo>
                      <a:pt x="190500" y="191637"/>
                      <a:pt x="198120" y="196400"/>
                      <a:pt x="207645" y="196400"/>
                    </a:cubicBezTo>
                    <a:cubicBezTo>
                      <a:pt x="216218" y="197352"/>
                      <a:pt x="226695" y="193542"/>
                      <a:pt x="230505" y="184970"/>
                    </a:cubicBezTo>
                    <a:cubicBezTo>
                      <a:pt x="235268" y="175445"/>
                      <a:pt x="229553" y="163062"/>
                      <a:pt x="222885" y="154490"/>
                    </a:cubicBezTo>
                    <a:cubicBezTo>
                      <a:pt x="215265" y="145917"/>
                      <a:pt x="206693" y="139250"/>
                      <a:pt x="202883" y="128772"/>
                    </a:cubicBezTo>
                    <a:cubicBezTo>
                      <a:pt x="198120" y="118295"/>
                      <a:pt x="202883" y="103055"/>
                      <a:pt x="213360" y="102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7047547" y="4121630"/>
                <a:ext cx="275272" cy="258916"/>
                <a:chOff x="7047547" y="4121630"/>
                <a:chExt cx="275272" cy="258916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7116936" y="4129087"/>
                  <a:ext cx="130078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78" h="246697" extrusionOk="0">
                      <a:moveTo>
                        <a:pt x="92536" y="7620"/>
                      </a:moveTo>
                      <a:cubicBezTo>
                        <a:pt x="88726" y="953"/>
                        <a:pt x="80154" y="0"/>
                        <a:pt x="72534" y="0"/>
                      </a:cubicBezTo>
                      <a:cubicBezTo>
                        <a:pt x="65866" y="0"/>
                        <a:pt x="59199" y="0"/>
                        <a:pt x="53484" y="1905"/>
                      </a:cubicBezTo>
                      <a:cubicBezTo>
                        <a:pt x="38244" y="7620"/>
                        <a:pt x="31576" y="25718"/>
                        <a:pt x="31576" y="41910"/>
                      </a:cubicBezTo>
                      <a:cubicBezTo>
                        <a:pt x="23004" y="39053"/>
                        <a:pt x="14431" y="41910"/>
                        <a:pt x="8716" y="48578"/>
                      </a:cubicBezTo>
                      <a:cubicBezTo>
                        <a:pt x="3001" y="55245"/>
                        <a:pt x="144" y="64770"/>
                        <a:pt x="144" y="74295"/>
                      </a:cubicBezTo>
                      <a:cubicBezTo>
                        <a:pt x="-809" y="88582"/>
                        <a:pt x="3001" y="102870"/>
                        <a:pt x="10621" y="114300"/>
                      </a:cubicBezTo>
                      <a:cubicBezTo>
                        <a:pt x="18241" y="125730"/>
                        <a:pt x="29671" y="135255"/>
                        <a:pt x="37291" y="146685"/>
                      </a:cubicBezTo>
                      <a:cubicBezTo>
                        <a:pt x="46816" y="160020"/>
                        <a:pt x="50626" y="177165"/>
                        <a:pt x="49674" y="193357"/>
                      </a:cubicBezTo>
                      <a:cubicBezTo>
                        <a:pt x="47769" y="211455"/>
                        <a:pt x="40149" y="229553"/>
                        <a:pt x="46816" y="246697"/>
                      </a:cubicBezTo>
                      <a:lnTo>
                        <a:pt x="113491" y="246697"/>
                      </a:lnTo>
                      <a:cubicBezTo>
                        <a:pt x="114444" y="237172"/>
                        <a:pt x="115396" y="225743"/>
                        <a:pt x="112539" y="216218"/>
                      </a:cubicBezTo>
                      <a:cubicBezTo>
                        <a:pt x="108729" y="202882"/>
                        <a:pt x="98251" y="189547"/>
                        <a:pt x="102061" y="176213"/>
                      </a:cubicBezTo>
                      <a:cubicBezTo>
                        <a:pt x="107776" y="157163"/>
                        <a:pt x="103014" y="147638"/>
                        <a:pt x="115396" y="131445"/>
                      </a:cubicBezTo>
                      <a:cubicBezTo>
                        <a:pt x="119206" y="126682"/>
                        <a:pt x="123016" y="122872"/>
                        <a:pt x="125874" y="117157"/>
                      </a:cubicBezTo>
                      <a:cubicBezTo>
                        <a:pt x="128731" y="112395"/>
                        <a:pt x="128731" y="106680"/>
                        <a:pt x="129684" y="101918"/>
                      </a:cubicBezTo>
                      <a:cubicBezTo>
                        <a:pt x="131589" y="83820"/>
                        <a:pt x="126826" y="61913"/>
                        <a:pt x="110634" y="53340"/>
                      </a:cubicBezTo>
                      <a:cubicBezTo>
                        <a:pt x="112539" y="44768"/>
                        <a:pt x="111586" y="29528"/>
                        <a:pt x="107776" y="21907"/>
                      </a:cubicBezTo>
                      <a:cubicBezTo>
                        <a:pt x="104919" y="14288"/>
                        <a:pt x="101109" y="5715"/>
                        <a:pt x="92536" y="76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34"/>
                <p:cNvSpPr/>
                <p:nvPr/>
              </p:nvSpPr>
              <p:spPr>
                <a:xfrm>
                  <a:off x="7154227" y="4129087"/>
                  <a:ext cx="55244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4" h="246697" extrusionOk="0">
                      <a:moveTo>
                        <a:pt x="51435" y="140018"/>
                      </a:moveTo>
                      <a:cubicBezTo>
                        <a:pt x="48578" y="129540"/>
                        <a:pt x="46672" y="119063"/>
                        <a:pt x="45720" y="108585"/>
                      </a:cubicBezTo>
                      <a:cubicBezTo>
                        <a:pt x="44767" y="98107"/>
                        <a:pt x="47625" y="89535"/>
                        <a:pt x="50482" y="80010"/>
                      </a:cubicBezTo>
                      <a:cubicBezTo>
                        <a:pt x="53340" y="72390"/>
                        <a:pt x="54292" y="66675"/>
                        <a:pt x="50482" y="59055"/>
                      </a:cubicBezTo>
                      <a:cubicBezTo>
                        <a:pt x="47625" y="52388"/>
                        <a:pt x="42863" y="46672"/>
                        <a:pt x="40957" y="39053"/>
                      </a:cubicBezTo>
                      <a:cubicBezTo>
                        <a:pt x="38100" y="26670"/>
                        <a:pt x="41910" y="13335"/>
                        <a:pt x="49530" y="2857"/>
                      </a:cubicBezTo>
                      <a:cubicBezTo>
                        <a:pt x="45720" y="953"/>
                        <a:pt x="40005" y="0"/>
                        <a:pt x="35242" y="0"/>
                      </a:cubicBezTo>
                      <a:cubicBezTo>
                        <a:pt x="28575" y="0"/>
                        <a:pt x="21907" y="0"/>
                        <a:pt x="16192" y="1905"/>
                      </a:cubicBezTo>
                      <a:cubicBezTo>
                        <a:pt x="8572" y="4763"/>
                        <a:pt x="3810" y="10478"/>
                        <a:pt x="0" y="17145"/>
                      </a:cubicBezTo>
                      <a:cubicBezTo>
                        <a:pt x="3810" y="20955"/>
                        <a:pt x="6667" y="26670"/>
                        <a:pt x="8572" y="31432"/>
                      </a:cubicBezTo>
                      <a:cubicBezTo>
                        <a:pt x="11430" y="40005"/>
                        <a:pt x="13335" y="49530"/>
                        <a:pt x="11430" y="58103"/>
                      </a:cubicBezTo>
                      <a:cubicBezTo>
                        <a:pt x="10478" y="62865"/>
                        <a:pt x="8572" y="67628"/>
                        <a:pt x="8572" y="73343"/>
                      </a:cubicBezTo>
                      <a:cubicBezTo>
                        <a:pt x="8572" y="77153"/>
                        <a:pt x="9525" y="80963"/>
                        <a:pt x="11430" y="84772"/>
                      </a:cubicBezTo>
                      <a:cubicBezTo>
                        <a:pt x="16192" y="92393"/>
                        <a:pt x="19050" y="100965"/>
                        <a:pt x="20955" y="110490"/>
                      </a:cubicBezTo>
                      <a:cubicBezTo>
                        <a:pt x="24765" y="129540"/>
                        <a:pt x="22860" y="149543"/>
                        <a:pt x="20955" y="169545"/>
                      </a:cubicBezTo>
                      <a:cubicBezTo>
                        <a:pt x="19050" y="190500"/>
                        <a:pt x="18097" y="210503"/>
                        <a:pt x="20955" y="231457"/>
                      </a:cubicBezTo>
                      <a:cubicBezTo>
                        <a:pt x="21907" y="236220"/>
                        <a:pt x="21907" y="241935"/>
                        <a:pt x="22860" y="246697"/>
                      </a:cubicBezTo>
                      <a:lnTo>
                        <a:pt x="52388" y="246697"/>
                      </a:lnTo>
                      <a:cubicBezTo>
                        <a:pt x="52388" y="216218"/>
                        <a:pt x="54292" y="186690"/>
                        <a:pt x="54292" y="156210"/>
                      </a:cubicBezTo>
                      <a:cubicBezTo>
                        <a:pt x="54292" y="155257"/>
                        <a:pt x="54292" y="153353"/>
                        <a:pt x="55245" y="153353"/>
                      </a:cubicBezTo>
                      <a:cubicBezTo>
                        <a:pt x="53340" y="148590"/>
                        <a:pt x="52388" y="144780"/>
                        <a:pt x="51435" y="1400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34"/>
                <p:cNvSpPr/>
                <p:nvPr/>
              </p:nvSpPr>
              <p:spPr>
                <a:xfrm>
                  <a:off x="7047547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34290" y="4870"/>
                      </a:moveTo>
                      <a:cubicBezTo>
                        <a:pt x="31433" y="4870"/>
                        <a:pt x="28575" y="3917"/>
                        <a:pt x="25718" y="4870"/>
                      </a:cubicBezTo>
                      <a:cubicBezTo>
                        <a:pt x="23813" y="5822"/>
                        <a:pt x="20955" y="6775"/>
                        <a:pt x="19050" y="7727"/>
                      </a:cubicBezTo>
                      <a:cubicBezTo>
                        <a:pt x="12383" y="12490"/>
                        <a:pt x="5715" y="17252"/>
                        <a:pt x="0" y="22967"/>
                      </a:cubicBezTo>
                      <a:cubicBezTo>
                        <a:pt x="7620" y="26777"/>
                        <a:pt x="15240" y="29635"/>
                        <a:pt x="22860" y="33445"/>
                      </a:cubicBezTo>
                      <a:cubicBezTo>
                        <a:pt x="34290" y="38207"/>
                        <a:pt x="46672" y="43922"/>
                        <a:pt x="58103" y="40112"/>
                      </a:cubicBezTo>
                      <a:cubicBezTo>
                        <a:pt x="71438" y="35350"/>
                        <a:pt x="80963" y="19157"/>
                        <a:pt x="95250" y="20110"/>
                      </a:cubicBezTo>
                      <a:cubicBezTo>
                        <a:pt x="85725" y="20110"/>
                        <a:pt x="82868" y="2012"/>
                        <a:pt x="73343" y="107"/>
                      </a:cubicBezTo>
                      <a:cubicBezTo>
                        <a:pt x="68580" y="-845"/>
                        <a:pt x="60960" y="4870"/>
                        <a:pt x="56197" y="4870"/>
                      </a:cubicBezTo>
                      <a:cubicBezTo>
                        <a:pt x="48578" y="5822"/>
                        <a:pt x="40958" y="5822"/>
                        <a:pt x="3429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34"/>
                <p:cNvSpPr/>
                <p:nvPr/>
              </p:nvSpPr>
              <p:spPr>
                <a:xfrm>
                  <a:off x="7227569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60960" y="4870"/>
                      </a:moveTo>
                      <a:cubicBezTo>
                        <a:pt x="63818" y="4870"/>
                        <a:pt x="66675" y="3917"/>
                        <a:pt x="69533" y="4870"/>
                      </a:cubicBezTo>
                      <a:cubicBezTo>
                        <a:pt x="71438" y="5822"/>
                        <a:pt x="74295" y="6775"/>
                        <a:pt x="76200" y="7727"/>
                      </a:cubicBezTo>
                      <a:cubicBezTo>
                        <a:pt x="82868" y="12490"/>
                        <a:pt x="89535" y="17252"/>
                        <a:pt x="95250" y="22967"/>
                      </a:cubicBezTo>
                      <a:cubicBezTo>
                        <a:pt x="87630" y="26777"/>
                        <a:pt x="80010" y="29635"/>
                        <a:pt x="72390" y="33445"/>
                      </a:cubicBezTo>
                      <a:cubicBezTo>
                        <a:pt x="60960" y="38207"/>
                        <a:pt x="48578" y="43922"/>
                        <a:pt x="37148" y="40112"/>
                      </a:cubicBezTo>
                      <a:cubicBezTo>
                        <a:pt x="23813" y="35350"/>
                        <a:pt x="14288" y="19157"/>
                        <a:pt x="0" y="20110"/>
                      </a:cubicBezTo>
                      <a:cubicBezTo>
                        <a:pt x="9525" y="20110"/>
                        <a:pt x="12383" y="2012"/>
                        <a:pt x="21908" y="107"/>
                      </a:cubicBezTo>
                      <a:cubicBezTo>
                        <a:pt x="26670" y="-845"/>
                        <a:pt x="34290" y="4870"/>
                        <a:pt x="39053" y="4870"/>
                      </a:cubicBezTo>
                      <a:cubicBezTo>
                        <a:pt x="46673" y="5822"/>
                        <a:pt x="54293" y="5822"/>
                        <a:pt x="6096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34"/>
                <p:cNvSpPr/>
                <p:nvPr/>
              </p:nvSpPr>
              <p:spPr>
                <a:xfrm>
                  <a:off x="7155858" y="4320286"/>
                  <a:ext cx="77505" cy="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05" h="60260" extrusionOk="0">
                      <a:moveTo>
                        <a:pt x="3131" y="56451"/>
                      </a:moveTo>
                      <a:cubicBezTo>
                        <a:pt x="-1631" y="46926"/>
                        <a:pt x="-679" y="34543"/>
                        <a:pt x="4084" y="25018"/>
                      </a:cubicBezTo>
                      <a:cubicBezTo>
                        <a:pt x="8846" y="15493"/>
                        <a:pt x="17419" y="7873"/>
                        <a:pt x="26944" y="3111"/>
                      </a:cubicBezTo>
                      <a:cubicBezTo>
                        <a:pt x="31706" y="1206"/>
                        <a:pt x="35516" y="-699"/>
                        <a:pt x="40279" y="253"/>
                      </a:cubicBezTo>
                      <a:cubicBezTo>
                        <a:pt x="45994" y="253"/>
                        <a:pt x="51709" y="4063"/>
                        <a:pt x="56471" y="8826"/>
                      </a:cubicBezTo>
                      <a:cubicBezTo>
                        <a:pt x="70759" y="22161"/>
                        <a:pt x="78379" y="41211"/>
                        <a:pt x="77426" y="60261"/>
                      </a:cubicBezTo>
                      <a:lnTo>
                        <a:pt x="3131" y="5645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34"/>
                <p:cNvSpPr/>
                <p:nvPr/>
              </p:nvSpPr>
              <p:spPr>
                <a:xfrm>
                  <a:off x="7104798" y="4121630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5617" y="56034"/>
                      </a:moveTo>
                      <a:cubicBezTo>
                        <a:pt x="18949" y="51272"/>
                        <a:pt x="13234" y="44604"/>
                        <a:pt x="9424" y="36032"/>
                      </a:cubicBezTo>
                      <a:cubicBezTo>
                        <a:pt x="5614" y="28412"/>
                        <a:pt x="2757" y="19839"/>
                        <a:pt x="852" y="12219"/>
                      </a:cubicBezTo>
                      <a:cubicBezTo>
                        <a:pt x="-101" y="8409"/>
                        <a:pt x="-1053" y="2694"/>
                        <a:pt x="2757" y="789"/>
                      </a:cubicBezTo>
                      <a:cubicBezTo>
                        <a:pt x="5614" y="-1116"/>
                        <a:pt x="9424" y="789"/>
                        <a:pt x="11330" y="2694"/>
                      </a:cubicBezTo>
                      <a:cubicBezTo>
                        <a:pt x="19902" y="8409"/>
                        <a:pt x="22759" y="19839"/>
                        <a:pt x="30380" y="25554"/>
                      </a:cubicBezTo>
                      <a:cubicBezTo>
                        <a:pt x="35142" y="29364"/>
                        <a:pt x="40857" y="31269"/>
                        <a:pt x="46572" y="33174"/>
                      </a:cubicBezTo>
                      <a:cubicBezTo>
                        <a:pt x="45620" y="39842"/>
                        <a:pt x="46572" y="46509"/>
                        <a:pt x="46572" y="53176"/>
                      </a:cubicBezTo>
                      <a:cubicBezTo>
                        <a:pt x="40857" y="51272"/>
                        <a:pt x="30380" y="52224"/>
                        <a:pt x="25617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34"/>
                <p:cNvSpPr/>
                <p:nvPr/>
              </p:nvSpPr>
              <p:spPr>
                <a:xfrm>
                  <a:off x="7228522" y="4137823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0955" y="56034"/>
                      </a:moveTo>
                      <a:cubicBezTo>
                        <a:pt x="27622" y="51272"/>
                        <a:pt x="33338" y="44604"/>
                        <a:pt x="37147" y="36032"/>
                      </a:cubicBezTo>
                      <a:cubicBezTo>
                        <a:pt x="40958" y="28412"/>
                        <a:pt x="43815" y="19839"/>
                        <a:pt x="45720" y="12219"/>
                      </a:cubicBezTo>
                      <a:cubicBezTo>
                        <a:pt x="46672" y="8409"/>
                        <a:pt x="47625" y="2694"/>
                        <a:pt x="43815" y="789"/>
                      </a:cubicBezTo>
                      <a:cubicBezTo>
                        <a:pt x="40958" y="-1116"/>
                        <a:pt x="37147" y="789"/>
                        <a:pt x="35243" y="2694"/>
                      </a:cubicBezTo>
                      <a:cubicBezTo>
                        <a:pt x="26670" y="8409"/>
                        <a:pt x="23813" y="19839"/>
                        <a:pt x="16193" y="25554"/>
                      </a:cubicBezTo>
                      <a:cubicBezTo>
                        <a:pt x="11430" y="29364"/>
                        <a:pt x="5715" y="31269"/>
                        <a:pt x="0" y="33174"/>
                      </a:cubicBezTo>
                      <a:cubicBezTo>
                        <a:pt x="953" y="39842"/>
                        <a:pt x="0" y="46509"/>
                        <a:pt x="0" y="53177"/>
                      </a:cubicBezTo>
                      <a:cubicBezTo>
                        <a:pt x="5715" y="52224"/>
                        <a:pt x="16193" y="52224"/>
                        <a:pt x="20955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" name="Google Shape;907;p34"/>
              <p:cNvSpPr/>
              <p:nvPr/>
            </p:nvSpPr>
            <p:spPr>
              <a:xfrm>
                <a:off x="7404734" y="4270057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36195" extrusionOk="0">
                    <a:moveTo>
                      <a:pt x="36195" y="18098"/>
                    </a:moveTo>
                    <a:cubicBezTo>
                      <a:pt x="36195" y="27623"/>
                      <a:pt x="28575" y="36195"/>
                      <a:pt x="18097" y="36195"/>
                    </a:cubicBezTo>
                    <a:cubicBezTo>
                      <a:pt x="8572" y="36195"/>
                      <a:pt x="0" y="28575"/>
                      <a:pt x="0" y="18098"/>
                    </a:cubicBezTo>
                    <a:cubicBezTo>
                      <a:pt x="0" y="7620"/>
                      <a:pt x="7620" y="0"/>
                      <a:pt x="18097" y="0"/>
                    </a:cubicBezTo>
                    <a:cubicBezTo>
                      <a:pt x="28575" y="953"/>
                      <a:pt x="36195" y="8573"/>
                      <a:pt x="36195" y="18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7356157" y="429672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6668" y="0"/>
                      <a:pt x="9525" y="1905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7501890" y="4209097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32384" extrusionOk="0">
                    <a:moveTo>
                      <a:pt x="32385" y="16193"/>
                    </a:moveTo>
                    <a:cubicBezTo>
                      <a:pt x="32385" y="24765"/>
                      <a:pt x="25717" y="32385"/>
                      <a:pt x="16192" y="32385"/>
                    </a:cubicBezTo>
                    <a:cubicBezTo>
                      <a:pt x="7620" y="32385"/>
                      <a:pt x="0" y="25718"/>
                      <a:pt x="0" y="16193"/>
                    </a:cubicBezTo>
                    <a:cubicBezTo>
                      <a:pt x="0" y="7620"/>
                      <a:pt x="6667" y="0"/>
                      <a:pt x="16192" y="0"/>
                    </a:cubicBezTo>
                    <a:cubicBezTo>
                      <a:pt x="25717" y="0"/>
                      <a:pt x="32385" y="7620"/>
                      <a:pt x="32385" y="161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7501890" y="4265295"/>
                <a:ext cx="1143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11430" extrusionOk="0">
                    <a:moveTo>
                      <a:pt x="11430" y="5715"/>
                    </a:moveTo>
                    <a:cubicBezTo>
                      <a:pt x="11430" y="8871"/>
                      <a:pt x="8871" y="11430"/>
                      <a:pt x="5715" y="11430"/>
                    </a:cubicBezTo>
                    <a:cubicBezTo>
                      <a:pt x="2559" y="11430"/>
                      <a:pt x="0" y="8871"/>
                      <a:pt x="0" y="5715"/>
                    </a:cubicBezTo>
                    <a:cubicBezTo>
                      <a:pt x="0" y="2559"/>
                      <a:pt x="2558" y="0"/>
                      <a:pt x="5715" y="0"/>
                    </a:cubicBezTo>
                    <a:cubicBezTo>
                      <a:pt x="8871" y="0"/>
                      <a:pt x="11430" y="2558"/>
                      <a:pt x="11430" y="5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7759745" y="4344092"/>
                <a:ext cx="52629" cy="157422"/>
              </a:xfrm>
              <a:custGeom>
                <a:avLst/>
                <a:gdLst/>
                <a:ahLst/>
                <a:cxnLst/>
                <a:rect l="l" t="t" r="r" b="b"/>
                <a:pathLst>
                  <a:path w="52629" h="157422" extrusionOk="0">
                    <a:moveTo>
                      <a:pt x="10750" y="1213"/>
                    </a:moveTo>
                    <a:cubicBezTo>
                      <a:pt x="11702" y="23120"/>
                      <a:pt x="-4490" y="45028"/>
                      <a:pt x="1225" y="65983"/>
                    </a:cubicBezTo>
                    <a:cubicBezTo>
                      <a:pt x="5035" y="80270"/>
                      <a:pt x="18370" y="89795"/>
                      <a:pt x="26942" y="101225"/>
                    </a:cubicBezTo>
                    <a:cubicBezTo>
                      <a:pt x="36467" y="114560"/>
                      <a:pt x="40277" y="130753"/>
                      <a:pt x="38372" y="146945"/>
                    </a:cubicBezTo>
                    <a:cubicBezTo>
                      <a:pt x="40277" y="148850"/>
                      <a:pt x="42182" y="154565"/>
                      <a:pt x="44087" y="157423"/>
                    </a:cubicBezTo>
                    <a:cubicBezTo>
                      <a:pt x="33610" y="127895"/>
                      <a:pt x="61232" y="93605"/>
                      <a:pt x="49802" y="64078"/>
                    </a:cubicBezTo>
                    <a:cubicBezTo>
                      <a:pt x="45992" y="52648"/>
                      <a:pt x="36467" y="44075"/>
                      <a:pt x="33610" y="32645"/>
                    </a:cubicBezTo>
                    <a:cubicBezTo>
                      <a:pt x="31705" y="25978"/>
                      <a:pt x="32657" y="17405"/>
                      <a:pt x="29800" y="10738"/>
                    </a:cubicBezTo>
                    <a:cubicBezTo>
                      <a:pt x="27895" y="3118"/>
                      <a:pt x="16465" y="-2597"/>
                      <a:pt x="10750" y="1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7274242" y="4408169"/>
                <a:ext cx="32087" cy="74949"/>
              </a:xfrm>
              <a:custGeom>
                <a:avLst/>
                <a:gdLst/>
                <a:ahLst/>
                <a:cxnLst/>
                <a:rect l="l" t="t" r="r" b="b"/>
                <a:pathLst>
                  <a:path w="32087" h="74949" extrusionOk="0">
                    <a:moveTo>
                      <a:pt x="0" y="14288"/>
                    </a:moveTo>
                    <a:cubicBezTo>
                      <a:pt x="0" y="9525"/>
                      <a:pt x="3810" y="0"/>
                      <a:pt x="8572" y="0"/>
                    </a:cubicBezTo>
                    <a:cubicBezTo>
                      <a:pt x="13335" y="0"/>
                      <a:pt x="18097" y="2858"/>
                      <a:pt x="20002" y="7620"/>
                    </a:cubicBezTo>
                    <a:cubicBezTo>
                      <a:pt x="21907" y="11430"/>
                      <a:pt x="21907" y="17145"/>
                      <a:pt x="21907" y="21908"/>
                    </a:cubicBezTo>
                    <a:cubicBezTo>
                      <a:pt x="20955" y="27623"/>
                      <a:pt x="18097" y="33338"/>
                      <a:pt x="20002" y="39053"/>
                    </a:cubicBezTo>
                    <a:cubicBezTo>
                      <a:pt x="21907" y="44768"/>
                      <a:pt x="27622" y="47625"/>
                      <a:pt x="30480" y="52388"/>
                    </a:cubicBezTo>
                    <a:cubicBezTo>
                      <a:pt x="33338" y="58103"/>
                      <a:pt x="32385" y="65723"/>
                      <a:pt x="27622" y="70485"/>
                    </a:cubicBezTo>
                    <a:cubicBezTo>
                      <a:pt x="22860" y="75248"/>
                      <a:pt x="15240" y="76200"/>
                      <a:pt x="9525" y="73343"/>
                    </a:cubicBezTo>
                    <a:cubicBezTo>
                      <a:pt x="12382" y="53340"/>
                      <a:pt x="1905" y="34290"/>
                      <a:pt x="0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7295197" y="4392930"/>
                <a:ext cx="13334" cy="13334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3334" extrusionOk="0">
                    <a:moveTo>
                      <a:pt x="13335" y="6667"/>
                    </a:moveTo>
                    <a:cubicBezTo>
                      <a:pt x="13335" y="10477"/>
                      <a:pt x="10478" y="13335"/>
                      <a:pt x="6668" y="13335"/>
                    </a:cubicBezTo>
                    <a:cubicBezTo>
                      <a:pt x="2858" y="13335"/>
                      <a:pt x="0" y="10477"/>
                      <a:pt x="0" y="6667"/>
                    </a:cubicBezTo>
                    <a:cubicBezTo>
                      <a:pt x="0" y="2857"/>
                      <a:pt x="2858" y="0"/>
                      <a:pt x="6668" y="0"/>
                    </a:cubicBezTo>
                    <a:cubicBezTo>
                      <a:pt x="10478" y="0"/>
                      <a:pt x="13335" y="3810"/>
                      <a:pt x="13335" y="6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7301865" y="443484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7301865" y="441579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7594528" y="4150831"/>
                <a:ext cx="60887" cy="94460"/>
              </a:xfrm>
              <a:custGeom>
                <a:avLst/>
                <a:gdLst/>
                <a:ahLst/>
                <a:cxnLst/>
                <a:rect l="l" t="t" r="r" b="b"/>
                <a:pathLst>
                  <a:path w="60887" h="94460" extrusionOk="0">
                    <a:moveTo>
                      <a:pt x="3564" y="36358"/>
                    </a:moveTo>
                    <a:cubicBezTo>
                      <a:pt x="8327" y="45883"/>
                      <a:pt x="18804" y="52551"/>
                      <a:pt x="21662" y="63028"/>
                    </a:cubicBezTo>
                    <a:cubicBezTo>
                      <a:pt x="23566" y="70648"/>
                      <a:pt x="19757" y="79221"/>
                      <a:pt x="23566" y="85888"/>
                    </a:cubicBezTo>
                    <a:cubicBezTo>
                      <a:pt x="27377" y="93508"/>
                      <a:pt x="38807" y="94461"/>
                      <a:pt x="47379" y="94461"/>
                    </a:cubicBezTo>
                    <a:cubicBezTo>
                      <a:pt x="48332" y="94461"/>
                      <a:pt x="50237" y="94461"/>
                      <a:pt x="51189" y="93508"/>
                    </a:cubicBezTo>
                    <a:cubicBezTo>
                      <a:pt x="54047" y="92556"/>
                      <a:pt x="55952" y="89698"/>
                      <a:pt x="56904" y="86841"/>
                    </a:cubicBezTo>
                    <a:cubicBezTo>
                      <a:pt x="61666" y="72553"/>
                      <a:pt x="50237" y="57313"/>
                      <a:pt x="54999" y="43026"/>
                    </a:cubicBezTo>
                    <a:cubicBezTo>
                      <a:pt x="55952" y="40168"/>
                      <a:pt x="57857" y="37311"/>
                      <a:pt x="58809" y="34453"/>
                    </a:cubicBezTo>
                    <a:cubicBezTo>
                      <a:pt x="75954" y="-14124"/>
                      <a:pt x="-19296" y="-9362"/>
                      <a:pt x="3564" y="363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34"/>
              <p:cNvSpPr/>
              <p:nvPr/>
            </p:nvSpPr>
            <p:spPr>
              <a:xfrm>
                <a:off x="7658100" y="4197667"/>
                <a:ext cx="22859" cy="22859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22859" extrusionOk="0">
                    <a:moveTo>
                      <a:pt x="22860" y="11430"/>
                    </a:moveTo>
                    <a:cubicBezTo>
                      <a:pt x="22860" y="17743"/>
                      <a:pt x="17743" y="22860"/>
                      <a:pt x="11430" y="22860"/>
                    </a:cubicBezTo>
                    <a:cubicBezTo>
                      <a:pt x="5117" y="22860"/>
                      <a:pt x="0" y="17743"/>
                      <a:pt x="0" y="11430"/>
                    </a:cubicBezTo>
                    <a:cubicBezTo>
                      <a:pt x="0" y="5117"/>
                      <a:pt x="5117" y="0"/>
                      <a:pt x="11430" y="0"/>
                    </a:cubicBezTo>
                    <a:cubicBezTo>
                      <a:pt x="17743" y="0"/>
                      <a:pt x="22860" y="5117"/>
                      <a:pt x="22860" y="11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34"/>
              <p:cNvSpPr/>
              <p:nvPr/>
            </p:nvSpPr>
            <p:spPr>
              <a:xfrm>
                <a:off x="7594282" y="424053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957"/>
                      <a:pt x="2957" y="3810"/>
                      <a:pt x="1905" y="3810"/>
                    </a:cubicBezTo>
                    <a:cubicBezTo>
                      <a:pt x="853" y="3810"/>
                      <a:pt x="0" y="2957"/>
                      <a:pt x="0" y="1905"/>
                    </a:cubicBezTo>
                    <a:cubicBezTo>
                      <a:pt x="0" y="853"/>
                      <a:pt x="853" y="0"/>
                      <a:pt x="1905" y="0"/>
                    </a:cubicBezTo>
                    <a:cubicBezTo>
                      <a:pt x="2957" y="0"/>
                      <a:pt x="3810" y="8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7635240" y="4282440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7663815" y="425672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953"/>
                      <a:pt x="9525" y="2858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34"/>
            <p:cNvGrpSpPr/>
            <p:nvPr/>
          </p:nvGrpSpPr>
          <p:grpSpPr>
            <a:xfrm>
              <a:off x="7776405" y="1031389"/>
              <a:ext cx="237953" cy="491682"/>
              <a:chOff x="6224257" y="1304803"/>
              <a:chExt cx="208877" cy="431603"/>
            </a:xfrm>
          </p:grpSpPr>
          <p:sp>
            <p:nvSpPr>
              <p:cNvPr id="922" name="Google Shape;922;p34"/>
              <p:cNvSpPr/>
              <p:nvPr/>
            </p:nvSpPr>
            <p:spPr>
              <a:xfrm>
                <a:off x="6224257" y="1304803"/>
                <a:ext cx="208877" cy="391671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71" extrusionOk="0">
                    <a:moveTo>
                      <a:pt x="6045" y="177286"/>
                    </a:moveTo>
                    <a:cubicBezTo>
                      <a:pt x="-5385" y="243009"/>
                      <a:pt x="-4432" y="319209"/>
                      <a:pt x="43193" y="365882"/>
                    </a:cubicBezTo>
                    <a:cubicBezTo>
                      <a:pt x="55575" y="378264"/>
                      <a:pt x="69863" y="387789"/>
                      <a:pt x="87008" y="390646"/>
                    </a:cubicBezTo>
                    <a:cubicBezTo>
                      <a:pt x="111773" y="395409"/>
                      <a:pt x="138443" y="383026"/>
                      <a:pt x="155588" y="364929"/>
                    </a:cubicBezTo>
                    <a:cubicBezTo>
                      <a:pt x="173685" y="346832"/>
                      <a:pt x="184163" y="322066"/>
                      <a:pt x="191783" y="298254"/>
                    </a:cubicBezTo>
                    <a:cubicBezTo>
                      <a:pt x="215595" y="221101"/>
                      <a:pt x="225120" y="67749"/>
                      <a:pt x="147968" y="13456"/>
                    </a:cubicBezTo>
                    <a:cubicBezTo>
                      <a:pt x="59385" y="-48456"/>
                      <a:pt x="16523" y="120136"/>
                      <a:pt x="6045" y="177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6327457" y="1491614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3" y="0"/>
                    </a:moveTo>
                    <a:lnTo>
                      <a:pt x="953" y="244793"/>
                    </a:lnTo>
                    <a:lnTo>
                      <a:pt x="0" y="244793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34"/>
              <p:cNvSpPr/>
              <p:nvPr/>
            </p:nvSpPr>
            <p:spPr>
              <a:xfrm>
                <a:off x="6236017" y="1428750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8"/>
                    </a:moveTo>
                    <a:cubicBezTo>
                      <a:pt x="0" y="25718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34"/>
              <p:cNvSpPr/>
              <p:nvPr/>
            </p:nvSpPr>
            <p:spPr>
              <a:xfrm>
                <a:off x="6379844" y="1350644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34"/>
            <p:cNvGrpSpPr/>
            <p:nvPr/>
          </p:nvGrpSpPr>
          <p:grpSpPr>
            <a:xfrm>
              <a:off x="6694133" y="1597051"/>
              <a:ext cx="245811" cy="533354"/>
              <a:chOff x="7738110" y="1566784"/>
              <a:chExt cx="215775" cy="468183"/>
            </a:xfrm>
          </p:grpSpPr>
          <p:sp>
            <p:nvSpPr>
              <p:cNvPr id="927" name="Google Shape;927;p34"/>
              <p:cNvSpPr/>
              <p:nvPr/>
            </p:nvSpPr>
            <p:spPr>
              <a:xfrm>
                <a:off x="7738763" y="1566784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4"/>
              <p:cNvSpPr/>
              <p:nvPr/>
            </p:nvSpPr>
            <p:spPr>
              <a:xfrm>
                <a:off x="7845742" y="1697783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34"/>
              <p:cNvSpPr/>
              <p:nvPr/>
            </p:nvSpPr>
            <p:spPr>
              <a:xfrm>
                <a:off x="7738110" y="1723500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7845742" y="1694925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1" name="Google Shape;931;p34"/>
            <p:cNvGrpSpPr/>
            <p:nvPr/>
          </p:nvGrpSpPr>
          <p:grpSpPr>
            <a:xfrm>
              <a:off x="7530670" y="1589532"/>
              <a:ext cx="228754" cy="310577"/>
              <a:chOff x="6869430" y="2367915"/>
              <a:chExt cx="247650" cy="336232"/>
            </a:xfrm>
          </p:grpSpPr>
          <p:grpSp>
            <p:nvGrpSpPr>
              <p:cNvPr id="932" name="Google Shape;932;p34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933" name="Google Shape;933;p34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34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34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34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34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34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34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34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41" name="Google Shape;941;p34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3" name="Google Shape;943;p34"/>
          <p:cNvSpPr txBox="1">
            <a:spLocks noGrp="1"/>
          </p:cNvSpPr>
          <p:nvPr>
            <p:ph type="ctrTitle"/>
          </p:nvPr>
        </p:nvSpPr>
        <p:spPr>
          <a:xfrm>
            <a:off x="713225" y="2015075"/>
            <a:ext cx="4428300" cy="18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Lopez Urban Farm Interactive Map</a:t>
            </a:r>
            <a:endParaRPr sz="4700"/>
          </a:p>
        </p:txBody>
      </p:sp>
      <p:sp>
        <p:nvSpPr>
          <p:cNvPr id="944" name="Google Shape;944;p34"/>
          <p:cNvSpPr txBox="1">
            <a:spLocks noGrp="1"/>
          </p:cNvSpPr>
          <p:nvPr>
            <p:ph type="subTitle" idx="1"/>
          </p:nvPr>
        </p:nvSpPr>
        <p:spPr>
          <a:xfrm>
            <a:off x="713225" y="3840025"/>
            <a:ext cx="4428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Orozco, Caleb Szeto, Thet Wai, Elijah Rosal, Cooper Nathan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376250"/>
            <a:ext cx="3263526" cy="257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3" y="3070575"/>
            <a:ext cx="3309301" cy="1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43"/>
          <p:cNvPicPr preferRelativeResize="0"/>
          <p:nvPr/>
        </p:nvPicPr>
        <p:blipFill rotWithShape="1">
          <a:blip r:embed="rId5">
            <a:alphaModFix/>
          </a:blip>
          <a:srcRect r="19257"/>
          <a:stretch/>
        </p:blipFill>
        <p:spPr>
          <a:xfrm>
            <a:off x="4059225" y="1117550"/>
            <a:ext cx="2052776" cy="31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43"/>
          <p:cNvSpPr txBox="1">
            <a:spLocks noGrp="1"/>
          </p:cNvSpPr>
          <p:nvPr>
            <p:ph type="subTitle" idx="2"/>
          </p:nvPr>
        </p:nvSpPr>
        <p:spPr>
          <a:xfrm>
            <a:off x="819850" y="0"/>
            <a:ext cx="973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main.js</a:t>
            </a:r>
            <a:endParaRPr/>
          </a:p>
        </p:txBody>
      </p:sp>
      <p:sp>
        <p:nvSpPr>
          <p:cNvPr id="1609" name="Google Shape;1609;p43"/>
          <p:cNvSpPr txBox="1">
            <a:spLocks noGrp="1"/>
          </p:cNvSpPr>
          <p:nvPr>
            <p:ph type="subTitle" idx="2"/>
          </p:nvPr>
        </p:nvSpPr>
        <p:spPr>
          <a:xfrm>
            <a:off x="1652825" y="4312425"/>
            <a:ext cx="136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FarmInfo.js</a:t>
            </a:r>
            <a:endParaRPr/>
          </a:p>
        </p:txBody>
      </p:sp>
      <p:sp>
        <p:nvSpPr>
          <p:cNvPr id="1610" name="Google Shape;1610;p43"/>
          <p:cNvSpPr txBox="1">
            <a:spLocks noGrp="1"/>
          </p:cNvSpPr>
          <p:nvPr>
            <p:ph type="subTitle" idx="2"/>
          </p:nvPr>
        </p:nvSpPr>
        <p:spPr>
          <a:xfrm>
            <a:off x="4059225" y="741300"/>
            <a:ext cx="973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style.css</a:t>
            </a:r>
            <a:endParaRPr/>
          </a:p>
        </p:txBody>
      </p:sp>
      <p:sp>
        <p:nvSpPr>
          <p:cNvPr id="1611" name="Google Shape;1611;p43"/>
          <p:cNvSpPr txBox="1">
            <a:spLocks noGrp="1"/>
          </p:cNvSpPr>
          <p:nvPr>
            <p:ph type="subTitle" idx="2"/>
          </p:nvPr>
        </p:nvSpPr>
        <p:spPr>
          <a:xfrm>
            <a:off x="6670250" y="793250"/>
            <a:ext cx="12087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index.html</a:t>
            </a:r>
            <a:endParaRPr/>
          </a:p>
        </p:txBody>
      </p:sp>
      <p:pic>
        <p:nvPicPr>
          <p:cNvPr id="1612" name="Google Shape;16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175" y="1117550"/>
            <a:ext cx="2720837" cy="31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43"/>
          <p:cNvSpPr txBox="1">
            <a:spLocks noGrp="1"/>
          </p:cNvSpPr>
          <p:nvPr>
            <p:ph type="title"/>
          </p:nvPr>
        </p:nvSpPr>
        <p:spPr>
          <a:xfrm>
            <a:off x="4489125" y="168600"/>
            <a:ext cx="35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Code Samples</a:t>
            </a:r>
            <a:endParaRPr sz="250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4"/>
          <p:cNvSpPr txBox="1">
            <a:spLocks noGrp="1"/>
          </p:cNvSpPr>
          <p:nvPr>
            <p:ph type="title"/>
          </p:nvPr>
        </p:nvSpPr>
        <p:spPr>
          <a:xfrm>
            <a:off x="700350" y="91650"/>
            <a:ext cx="40152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pic>
        <p:nvPicPr>
          <p:cNvPr id="1619" name="Google Shape;1619;p44"/>
          <p:cNvPicPr preferRelativeResize="0"/>
          <p:nvPr/>
        </p:nvPicPr>
        <p:blipFill rotWithShape="1">
          <a:blip r:embed="rId3">
            <a:alphaModFix/>
          </a:blip>
          <a:srcRect b="8592"/>
          <a:stretch/>
        </p:blipFill>
        <p:spPr>
          <a:xfrm>
            <a:off x="493825" y="679575"/>
            <a:ext cx="2182900" cy="4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00" y="679575"/>
            <a:ext cx="5919126" cy="292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975" y="4040981"/>
            <a:ext cx="388233" cy="39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073" y="3697125"/>
            <a:ext cx="388233" cy="39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3191" y="4040980"/>
            <a:ext cx="388234" cy="39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5625" y="4524675"/>
            <a:ext cx="665157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44"/>
          <p:cNvSpPr txBox="1">
            <a:spLocks noGrp="1"/>
          </p:cNvSpPr>
          <p:nvPr>
            <p:ph type="subTitle" idx="4294967295"/>
          </p:nvPr>
        </p:nvSpPr>
        <p:spPr>
          <a:xfrm>
            <a:off x="4268626" y="4519025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cme"/>
                <a:ea typeface="Acme"/>
                <a:cs typeface="Acme"/>
                <a:sym typeface="Acme"/>
              </a:rPr>
              <a:t>Polygons denote Crops / Gardens</a:t>
            </a:r>
            <a:endParaRPr>
              <a:latin typeface="Acme"/>
              <a:ea typeface="Acme"/>
              <a:cs typeface="Acme"/>
              <a:sym typeface="Acme"/>
            </a:endParaRPr>
          </a:p>
        </p:txBody>
      </p:sp>
      <p:sp>
        <p:nvSpPr>
          <p:cNvPr id="1626" name="Google Shape;1626;p44"/>
          <p:cNvSpPr txBox="1">
            <a:spLocks noGrp="1"/>
          </p:cNvSpPr>
          <p:nvPr>
            <p:ph type="subTitle" idx="4294967295"/>
          </p:nvPr>
        </p:nvSpPr>
        <p:spPr>
          <a:xfrm>
            <a:off x="4232201" y="3849225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cme"/>
                <a:ea typeface="Acme"/>
                <a:cs typeface="Acme"/>
                <a:sym typeface="Acme"/>
              </a:rPr>
              <a:t>Icons denote Landmarks</a:t>
            </a:r>
            <a:endParaRPr>
              <a:latin typeface="Acme"/>
              <a:ea typeface="Acme"/>
              <a:cs typeface="Acme"/>
              <a:sym typeface="Acm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cme"/>
              <a:ea typeface="Acme"/>
              <a:cs typeface="Acme"/>
              <a:sym typeface="Acm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45"/>
          <p:cNvSpPr txBox="1">
            <a:spLocks noGrp="1"/>
          </p:cNvSpPr>
          <p:nvPr>
            <p:ph type="subTitle" idx="1"/>
          </p:nvPr>
        </p:nvSpPr>
        <p:spPr>
          <a:xfrm>
            <a:off x="272188" y="836250"/>
            <a:ext cx="1639500" cy="3080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Visitors could access via QR code at farm entrance</a:t>
            </a:r>
            <a:endParaRPr b="1"/>
          </a:p>
        </p:txBody>
      </p:sp>
      <p:pic>
        <p:nvPicPr>
          <p:cNvPr id="1632" name="Google Shape;16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94" y="2070676"/>
            <a:ext cx="1347973" cy="17472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3" name="Google Shape;16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777" y="912399"/>
            <a:ext cx="3136287" cy="153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45"/>
          <p:cNvSpPr txBox="1">
            <a:spLocks noGrp="1"/>
          </p:cNvSpPr>
          <p:nvPr>
            <p:ph type="subTitle" idx="1"/>
          </p:nvPr>
        </p:nvSpPr>
        <p:spPr>
          <a:xfrm>
            <a:off x="2110714" y="2571050"/>
            <a:ext cx="3635700" cy="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Hover mouse or tap menu bar for more information about farm and a link to their main website</a:t>
            </a:r>
            <a:endParaRPr b="1"/>
          </a:p>
        </p:txBody>
      </p:sp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700350" y="91650"/>
            <a:ext cx="40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636" name="Google Shape;1636;p45"/>
          <p:cNvSpPr txBox="1">
            <a:spLocks noGrp="1"/>
          </p:cNvSpPr>
          <p:nvPr>
            <p:ph type="subTitle" idx="1"/>
          </p:nvPr>
        </p:nvSpPr>
        <p:spPr>
          <a:xfrm>
            <a:off x="5848113" y="836300"/>
            <a:ext cx="3023700" cy="3080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Click / tap Icons and crops for more information</a:t>
            </a:r>
            <a:endParaRPr b="1"/>
          </a:p>
        </p:txBody>
      </p:sp>
      <p:sp>
        <p:nvSpPr>
          <p:cNvPr id="1637" name="Google Shape;1637;p45"/>
          <p:cNvSpPr/>
          <p:nvPr/>
        </p:nvSpPr>
        <p:spPr>
          <a:xfrm>
            <a:off x="2096550" y="836300"/>
            <a:ext cx="3566700" cy="308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8" name="Google Shape;16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813" y="1551400"/>
            <a:ext cx="2872525" cy="21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6"/>
          <p:cNvSpPr txBox="1">
            <a:spLocks noGrp="1"/>
          </p:cNvSpPr>
          <p:nvPr>
            <p:ph type="subTitle" idx="2"/>
          </p:nvPr>
        </p:nvSpPr>
        <p:spPr>
          <a:xfrm>
            <a:off x="3925963" y="923300"/>
            <a:ext cx="36330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Location tracking</a:t>
            </a:r>
            <a:endParaRPr sz="18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built-in Google Maps location tracker doesn’t detect small distances like walking so we had to go for an alternative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Pin updates every 5 seconds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interval could be adjusted but increasing it causes the device to quickly heat up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1644" name="Google Shape;16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38" y="2448438"/>
            <a:ext cx="16287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00" y="1205725"/>
            <a:ext cx="2592378" cy="10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46"/>
          <p:cNvSpPr txBox="1">
            <a:spLocks noGrp="1"/>
          </p:cNvSpPr>
          <p:nvPr>
            <p:ph type="title"/>
          </p:nvPr>
        </p:nvSpPr>
        <p:spPr>
          <a:xfrm>
            <a:off x="700350" y="91650"/>
            <a:ext cx="40152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7"/>
          <p:cNvSpPr txBox="1">
            <a:spLocks noGrp="1"/>
          </p:cNvSpPr>
          <p:nvPr>
            <p:ph type="title"/>
          </p:nvPr>
        </p:nvSpPr>
        <p:spPr>
          <a:xfrm>
            <a:off x="1888500" y="2781075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652" name="Google Shape;1652;p47"/>
          <p:cNvSpPr txBox="1">
            <a:spLocks noGrp="1"/>
          </p:cNvSpPr>
          <p:nvPr>
            <p:ph type="title" idx="2"/>
          </p:nvPr>
        </p:nvSpPr>
        <p:spPr>
          <a:xfrm>
            <a:off x="3577950" y="1219200"/>
            <a:ext cx="1988100" cy="1111800"/>
          </a:xfrm>
          <a:prstGeom prst="rect">
            <a:avLst/>
          </a:prstGeom>
          <a:solidFill>
            <a:srgbClr val="B7BC3C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53" name="Google Shape;1653;p47"/>
          <p:cNvGrpSpPr/>
          <p:nvPr/>
        </p:nvGrpSpPr>
        <p:grpSpPr>
          <a:xfrm>
            <a:off x="-2624590" y="-2676182"/>
            <a:ext cx="5975714" cy="8773037"/>
            <a:chOff x="-2624590" y="-2676182"/>
            <a:chExt cx="5975714" cy="8773037"/>
          </a:xfrm>
        </p:grpSpPr>
        <p:sp>
          <p:nvSpPr>
            <p:cNvPr id="1654" name="Google Shape;1654;p47"/>
            <p:cNvSpPr/>
            <p:nvPr/>
          </p:nvSpPr>
          <p:spPr>
            <a:xfrm rot="7216471">
              <a:off x="-1811168" y="-1884988"/>
              <a:ext cx="4348869" cy="4379499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5" name="Google Shape;1655;p47"/>
            <p:cNvGrpSpPr/>
            <p:nvPr/>
          </p:nvGrpSpPr>
          <p:grpSpPr>
            <a:xfrm>
              <a:off x="-1035312" y="-11388"/>
              <a:ext cx="3645222" cy="6108242"/>
              <a:chOff x="-1035312" y="-11388"/>
              <a:chExt cx="3645222" cy="6108242"/>
            </a:xfrm>
          </p:grpSpPr>
          <p:grpSp>
            <p:nvGrpSpPr>
              <p:cNvPr id="1656" name="Google Shape;1656;p47"/>
              <p:cNvGrpSpPr/>
              <p:nvPr/>
            </p:nvGrpSpPr>
            <p:grpSpPr>
              <a:xfrm>
                <a:off x="994116" y="729005"/>
                <a:ext cx="1571523" cy="1356478"/>
                <a:chOff x="-2733921" y="2780830"/>
                <a:chExt cx="1571523" cy="1356478"/>
              </a:xfrm>
            </p:grpSpPr>
            <p:sp>
              <p:nvSpPr>
                <p:cNvPr id="1657" name="Google Shape;1657;p47"/>
                <p:cNvSpPr/>
                <p:nvPr/>
              </p:nvSpPr>
              <p:spPr>
                <a:xfrm>
                  <a:off x="-2733921" y="2780830"/>
                  <a:ext cx="1462914" cy="135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58" h="1189893" extrusionOk="0">
                      <a:moveTo>
                        <a:pt x="62715" y="273997"/>
                      </a:moveTo>
                      <a:cubicBezTo>
                        <a:pt x="-55395" y="483547"/>
                        <a:pt x="6518" y="763583"/>
                        <a:pt x="138915" y="963608"/>
                      </a:cubicBezTo>
                      <a:cubicBezTo>
                        <a:pt x="198923" y="1054095"/>
                        <a:pt x="276075" y="1137915"/>
                        <a:pt x="375135" y="1172205"/>
                      </a:cubicBezTo>
                      <a:cubicBezTo>
                        <a:pt x="520868" y="1222687"/>
                        <a:pt x="677078" y="1156012"/>
                        <a:pt x="815191" y="1086480"/>
                      </a:cubicBezTo>
                      <a:cubicBezTo>
                        <a:pt x="1124753" y="930270"/>
                        <a:pt x="1488608" y="542602"/>
                        <a:pt x="1142850" y="201607"/>
                      </a:cubicBezTo>
                      <a:cubicBezTo>
                        <a:pt x="874245" y="-64140"/>
                        <a:pt x="270360" y="-93668"/>
                        <a:pt x="62715" y="2739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47"/>
                <p:cNvSpPr/>
                <p:nvPr/>
              </p:nvSpPr>
              <p:spPr>
                <a:xfrm>
                  <a:off x="-1874716" y="3056517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47"/>
                <p:cNvSpPr/>
                <p:nvPr/>
              </p:nvSpPr>
              <p:spPr>
                <a:xfrm>
                  <a:off x="-2569162" y="3376612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47"/>
                <p:cNvSpPr/>
                <p:nvPr/>
              </p:nvSpPr>
              <p:spPr>
                <a:xfrm>
                  <a:off x="-2237130" y="2989881"/>
                  <a:ext cx="575501" cy="6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39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47"/>
                <p:cNvSpPr/>
                <p:nvPr/>
              </p:nvSpPr>
              <p:spPr>
                <a:xfrm>
                  <a:off x="-2620159" y="3151556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2" y="0"/>
                        <a:pt x="50482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2" y="0"/>
                        <a:pt x="454342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47"/>
                <p:cNvSpPr/>
                <p:nvPr/>
              </p:nvSpPr>
              <p:spPr>
                <a:xfrm>
                  <a:off x="-2470421" y="3834064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63" name="Google Shape;1663;p47"/>
              <p:cNvSpPr/>
              <p:nvPr/>
            </p:nvSpPr>
            <p:spPr>
              <a:xfrm>
                <a:off x="-2590" y="275928"/>
                <a:ext cx="462572" cy="160238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40560" extrusionOk="0">
                    <a:moveTo>
                      <a:pt x="0" y="140561"/>
                    </a:moveTo>
                    <a:cubicBezTo>
                      <a:pt x="12383" y="108176"/>
                      <a:pt x="37147" y="82458"/>
                      <a:pt x="63818" y="59598"/>
                    </a:cubicBezTo>
                    <a:cubicBezTo>
                      <a:pt x="90488" y="35786"/>
                      <a:pt x="120015" y="13878"/>
                      <a:pt x="155258" y="4353"/>
                    </a:cubicBezTo>
                    <a:cubicBezTo>
                      <a:pt x="203835" y="-8030"/>
                      <a:pt x="256222" y="7211"/>
                      <a:pt x="299085" y="34833"/>
                    </a:cubicBezTo>
                    <a:cubicBezTo>
                      <a:pt x="340995" y="62455"/>
                      <a:pt x="374333" y="101508"/>
                      <a:pt x="405765" y="140561"/>
                    </a:cubicBezTo>
                    <a:lnTo>
                      <a:pt x="0" y="140561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47"/>
              <p:cNvSpPr/>
              <p:nvPr/>
            </p:nvSpPr>
            <p:spPr>
              <a:xfrm>
                <a:off x="836171" y="611219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47"/>
              <p:cNvSpPr/>
              <p:nvPr/>
            </p:nvSpPr>
            <p:spPr>
              <a:xfrm>
                <a:off x="444460" y="784830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47"/>
              <p:cNvSpPr/>
              <p:nvPr/>
            </p:nvSpPr>
            <p:spPr>
              <a:xfrm>
                <a:off x="159085" y="469049"/>
                <a:ext cx="567899" cy="197178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3" extrusionOk="0">
                    <a:moveTo>
                      <a:pt x="0" y="172964"/>
                    </a:moveTo>
                    <a:cubicBezTo>
                      <a:pt x="15240" y="132959"/>
                      <a:pt x="45720" y="101526"/>
                      <a:pt x="78105" y="72951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8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47"/>
              <p:cNvSpPr/>
              <p:nvPr/>
            </p:nvSpPr>
            <p:spPr>
              <a:xfrm>
                <a:off x="-39753" y="342698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47"/>
              <p:cNvSpPr/>
              <p:nvPr/>
            </p:nvSpPr>
            <p:spPr>
              <a:xfrm>
                <a:off x="699180" y="497863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7"/>
                    </a:cubicBezTo>
                    <a:cubicBezTo>
                      <a:pt x="264080" y="50515"/>
                      <a:pt x="292655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47"/>
              <p:cNvSpPr/>
              <p:nvPr/>
            </p:nvSpPr>
            <p:spPr>
              <a:xfrm>
                <a:off x="105646" y="620475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7"/>
              <p:cNvSpPr/>
              <p:nvPr/>
            </p:nvSpPr>
            <p:spPr>
              <a:xfrm>
                <a:off x="-484813" y="-11388"/>
                <a:ext cx="2337197" cy="1356291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47"/>
              <p:cNvSpPr/>
              <p:nvPr/>
            </p:nvSpPr>
            <p:spPr>
              <a:xfrm>
                <a:off x="1143573" y="46360"/>
                <a:ext cx="889311" cy="309649"/>
              </a:xfrm>
              <a:custGeom>
                <a:avLst/>
                <a:gdLst/>
                <a:ahLst/>
                <a:cxnLst/>
                <a:rect l="l" t="t" r="r" b="b"/>
                <a:pathLst>
                  <a:path w="780097" h="271622" extrusionOk="0">
                    <a:moveTo>
                      <a:pt x="0" y="271622"/>
                    </a:moveTo>
                    <a:cubicBezTo>
                      <a:pt x="23813" y="208757"/>
                      <a:pt x="72390" y="159227"/>
                      <a:pt x="121920" y="114460"/>
                    </a:cubicBezTo>
                    <a:cubicBezTo>
                      <a:pt x="173355" y="68740"/>
                      <a:pt x="230505" y="25877"/>
                      <a:pt x="297180" y="8732"/>
                    </a:cubicBezTo>
                    <a:cubicBezTo>
                      <a:pt x="391477" y="-16033"/>
                      <a:pt x="492442" y="14447"/>
                      <a:pt x="573405" y="67787"/>
                    </a:cubicBezTo>
                    <a:cubicBezTo>
                      <a:pt x="654367" y="121127"/>
                      <a:pt x="718185" y="196375"/>
                      <a:pt x="780097" y="271622"/>
                    </a:cubicBezTo>
                    <a:lnTo>
                      <a:pt x="0" y="271622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2042012" y="365998"/>
                <a:ext cx="567899" cy="197179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4" extrusionOk="0">
                    <a:moveTo>
                      <a:pt x="0" y="172964"/>
                    </a:moveTo>
                    <a:cubicBezTo>
                      <a:pt x="15240" y="132959"/>
                      <a:pt x="45720" y="101527"/>
                      <a:pt x="78105" y="72952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7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>
                <a:off x="1573261" y="228161"/>
                <a:ext cx="658024" cy="134740"/>
              </a:xfrm>
              <a:custGeom>
                <a:avLst/>
                <a:gdLst/>
                <a:ahLst/>
                <a:cxnLst/>
                <a:rect l="l" t="t" r="r" b="b"/>
                <a:pathLst>
                  <a:path w="577214" h="118193" extrusionOk="0">
                    <a:moveTo>
                      <a:pt x="5715" y="113939"/>
                    </a:moveTo>
                    <a:cubicBezTo>
                      <a:pt x="8573" y="114891"/>
                      <a:pt x="4762" y="119653"/>
                      <a:pt x="1905" y="117748"/>
                    </a:cubicBezTo>
                    <a:cubicBezTo>
                      <a:pt x="-952" y="115844"/>
                      <a:pt x="0" y="112034"/>
                      <a:pt x="953" y="109176"/>
                    </a:cubicBezTo>
                    <a:cubicBezTo>
                      <a:pt x="20955" y="34881"/>
                      <a:pt x="106680" y="-15602"/>
                      <a:pt x="181928" y="4401"/>
                    </a:cubicBezTo>
                    <a:cubicBezTo>
                      <a:pt x="237173" y="18689"/>
                      <a:pt x="282892" y="64409"/>
                      <a:pt x="340995" y="69171"/>
                    </a:cubicBezTo>
                    <a:cubicBezTo>
                      <a:pt x="386715" y="72981"/>
                      <a:pt x="429577" y="49169"/>
                      <a:pt x="474345" y="42501"/>
                    </a:cubicBezTo>
                    <a:cubicBezTo>
                      <a:pt x="519113" y="35834"/>
                      <a:pt x="577215" y="58694"/>
                      <a:pt x="577215" y="104414"/>
                    </a:cubicBezTo>
                    <a:cubicBezTo>
                      <a:pt x="569595" y="107271"/>
                      <a:pt x="570548" y="112034"/>
                      <a:pt x="562927" y="112034"/>
                    </a:cubicBezTo>
                    <a:lnTo>
                      <a:pt x="5715" y="1139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74" name="Google Shape;1674;p47"/>
              <p:cNvGrpSpPr/>
              <p:nvPr/>
            </p:nvGrpSpPr>
            <p:grpSpPr>
              <a:xfrm>
                <a:off x="734225" y="751008"/>
                <a:ext cx="237953" cy="491619"/>
                <a:chOff x="7973047" y="1742056"/>
                <a:chExt cx="208877" cy="431548"/>
              </a:xfrm>
            </p:grpSpPr>
            <p:sp>
              <p:nvSpPr>
                <p:cNvPr id="1675" name="Google Shape;1675;p47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47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47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47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47"/>
              <p:cNvGrpSpPr/>
              <p:nvPr/>
            </p:nvGrpSpPr>
            <p:grpSpPr>
              <a:xfrm>
                <a:off x="0" y="2101432"/>
                <a:ext cx="149335" cy="331154"/>
                <a:chOff x="8138895" y="2678251"/>
                <a:chExt cx="131088" cy="290690"/>
              </a:xfrm>
            </p:grpSpPr>
            <p:sp>
              <p:nvSpPr>
                <p:cNvPr id="1680" name="Google Shape;1680;p47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47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47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47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4" name="Google Shape;1684;p47"/>
              <p:cNvGrpSpPr/>
              <p:nvPr/>
            </p:nvGrpSpPr>
            <p:grpSpPr>
              <a:xfrm>
                <a:off x="521978" y="1352169"/>
                <a:ext cx="198792" cy="433208"/>
                <a:chOff x="7222549" y="1239928"/>
                <a:chExt cx="174501" cy="380274"/>
              </a:xfrm>
            </p:grpSpPr>
            <p:sp>
              <p:nvSpPr>
                <p:cNvPr id="1685" name="Google Shape;1685;p47"/>
                <p:cNvSpPr/>
                <p:nvPr/>
              </p:nvSpPr>
              <p:spPr>
                <a:xfrm>
                  <a:off x="7222549" y="1239928"/>
                  <a:ext cx="174501" cy="32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01" h="327719" extrusionOk="0">
                      <a:moveTo>
                        <a:pt x="5020" y="148816"/>
                      </a:moveTo>
                      <a:cubicBezTo>
                        <a:pt x="-4505" y="204061"/>
                        <a:pt x="-3552" y="267879"/>
                        <a:pt x="35500" y="306931"/>
                      </a:cubicBezTo>
                      <a:cubicBezTo>
                        <a:pt x="45978" y="316456"/>
                        <a:pt x="58360" y="325029"/>
                        <a:pt x="71695" y="326934"/>
                      </a:cubicBezTo>
                      <a:cubicBezTo>
                        <a:pt x="92650" y="330744"/>
                        <a:pt x="114558" y="320266"/>
                        <a:pt x="129798" y="305026"/>
                      </a:cubicBezTo>
                      <a:cubicBezTo>
                        <a:pt x="145038" y="289786"/>
                        <a:pt x="153610" y="269784"/>
                        <a:pt x="160278" y="248829"/>
                      </a:cubicBezTo>
                      <a:cubicBezTo>
                        <a:pt x="180280" y="184059"/>
                        <a:pt x="187900" y="55471"/>
                        <a:pt x="123130" y="10704"/>
                      </a:cubicBezTo>
                      <a:cubicBezTo>
                        <a:pt x="49788" y="-39779"/>
                        <a:pt x="13593" y="102144"/>
                        <a:pt x="5020" y="1488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47"/>
                <p:cNvSpPr/>
                <p:nvPr/>
              </p:nvSpPr>
              <p:spPr>
                <a:xfrm>
                  <a:off x="7310437" y="1346835"/>
                  <a:ext cx="9525" cy="27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3367" extrusionOk="0">
                      <a:moveTo>
                        <a:pt x="0" y="0"/>
                      </a:moveTo>
                      <a:lnTo>
                        <a:pt x="0" y="273368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47"/>
                <p:cNvSpPr/>
                <p:nvPr/>
              </p:nvSpPr>
              <p:spPr>
                <a:xfrm>
                  <a:off x="7222807" y="1368742"/>
                  <a:ext cx="87629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151447" extrusionOk="0">
                      <a:moveTo>
                        <a:pt x="0" y="0"/>
                      </a:moveTo>
                      <a:lnTo>
                        <a:pt x="87630" y="151447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47"/>
                <p:cNvSpPr/>
                <p:nvPr/>
              </p:nvSpPr>
              <p:spPr>
                <a:xfrm>
                  <a:off x="7310437" y="1343977"/>
                  <a:ext cx="83819" cy="1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19" h="132397" extrusionOk="0">
                      <a:moveTo>
                        <a:pt x="83820" y="0"/>
                      </a:moveTo>
                      <a:cubicBezTo>
                        <a:pt x="83820" y="953"/>
                        <a:pt x="0" y="132398"/>
                        <a:pt x="0" y="132398"/>
                      </a:cubicBez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9" name="Google Shape;1689;p47"/>
              <p:cNvGrpSpPr/>
              <p:nvPr/>
            </p:nvGrpSpPr>
            <p:grpSpPr>
              <a:xfrm>
                <a:off x="105781" y="1140550"/>
                <a:ext cx="245811" cy="533354"/>
                <a:chOff x="7738110" y="1433006"/>
                <a:chExt cx="215775" cy="468183"/>
              </a:xfrm>
            </p:grpSpPr>
            <p:sp>
              <p:nvSpPr>
                <p:cNvPr id="1690" name="Google Shape;1690;p47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47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47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47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4" name="Google Shape;1694;p47"/>
              <p:cNvGrpSpPr/>
              <p:nvPr/>
            </p:nvGrpSpPr>
            <p:grpSpPr>
              <a:xfrm>
                <a:off x="-1035312" y="1326202"/>
                <a:ext cx="3308582" cy="4770652"/>
                <a:chOff x="-1035312" y="1326202"/>
                <a:chExt cx="3308582" cy="4770652"/>
              </a:xfrm>
            </p:grpSpPr>
            <p:sp>
              <p:nvSpPr>
                <p:cNvPr id="1695" name="Google Shape;1695;p47"/>
                <p:cNvSpPr/>
                <p:nvPr/>
              </p:nvSpPr>
              <p:spPr>
                <a:xfrm rot="-940522">
                  <a:off x="-492058" y="1545996"/>
                  <a:ext cx="2222075" cy="433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52" h="3682364" extrusionOk="0">
                      <a:moveTo>
                        <a:pt x="1905953" y="3682365"/>
                      </a:moveTo>
                      <a:lnTo>
                        <a:pt x="1664970" y="2693670"/>
                      </a:lnTo>
                      <a:cubicBezTo>
                        <a:pt x="1645920" y="2613660"/>
                        <a:pt x="1602105" y="2541270"/>
                        <a:pt x="1541145" y="2486025"/>
                      </a:cubicBezTo>
                      <a:lnTo>
                        <a:pt x="1514475" y="2462213"/>
                      </a:lnTo>
                      <a:cubicBezTo>
                        <a:pt x="1461135" y="2413635"/>
                        <a:pt x="1422083" y="2350770"/>
                        <a:pt x="1403033" y="2281238"/>
                      </a:cubicBezTo>
                      <a:lnTo>
                        <a:pt x="1103948" y="1204913"/>
                      </a:lnTo>
                      <a:cubicBezTo>
                        <a:pt x="1082992" y="1129665"/>
                        <a:pt x="1040130" y="1062038"/>
                        <a:pt x="981075" y="1009650"/>
                      </a:cubicBezTo>
                      <a:lnTo>
                        <a:pt x="621030" y="693420"/>
                      </a:lnTo>
                      <a:cubicBezTo>
                        <a:pt x="576262" y="654367"/>
                        <a:pt x="523875" y="624840"/>
                        <a:pt x="467678" y="605790"/>
                      </a:cubicBezTo>
                      <a:lnTo>
                        <a:pt x="375285" y="575310"/>
                      </a:lnTo>
                      <a:cubicBezTo>
                        <a:pt x="270510" y="541020"/>
                        <a:pt x="185738" y="461962"/>
                        <a:pt x="144780" y="35909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96" name="Google Shape;1696;p47"/>
                <p:cNvGrpSpPr/>
                <p:nvPr/>
              </p:nvGrpSpPr>
              <p:grpSpPr>
                <a:xfrm rot="278395">
                  <a:off x="655433" y="2802344"/>
                  <a:ext cx="576024" cy="607391"/>
                  <a:chOff x="4185790" y="1802756"/>
                  <a:chExt cx="414928" cy="437523"/>
                </a:xfrm>
              </p:grpSpPr>
              <p:sp>
                <p:nvSpPr>
                  <p:cNvPr id="1697" name="Google Shape;1697;p47"/>
                  <p:cNvSpPr/>
                  <p:nvPr/>
                </p:nvSpPr>
                <p:spPr>
                  <a:xfrm>
                    <a:off x="4410075" y="2007870"/>
                    <a:ext cx="139064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64" h="41910" extrusionOk="0">
                        <a:moveTo>
                          <a:pt x="139065" y="0"/>
                        </a:moveTo>
                        <a:lnTo>
                          <a:pt x="0" y="4191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8" name="Google Shape;1698;p47"/>
                  <p:cNvSpPr/>
                  <p:nvPr/>
                </p:nvSpPr>
                <p:spPr>
                  <a:xfrm>
                    <a:off x="4354829" y="1890712"/>
                    <a:ext cx="160972" cy="260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72" h="260985" extrusionOk="0">
                        <a:moveTo>
                          <a:pt x="64770" y="167640"/>
                        </a:moveTo>
                        <a:lnTo>
                          <a:pt x="0" y="8573"/>
                        </a:lnTo>
                        <a:lnTo>
                          <a:pt x="19050" y="0"/>
                        </a:lnTo>
                        <a:cubicBezTo>
                          <a:pt x="19050" y="0"/>
                          <a:pt x="156210" y="129540"/>
                          <a:pt x="160973" y="132398"/>
                        </a:cubicBezTo>
                        <a:lnTo>
                          <a:pt x="140970" y="260985"/>
                        </a:lnTo>
                        <a:lnTo>
                          <a:pt x="64770" y="167640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699" name="Google Shape;1699;p47"/>
                  <p:cNvGrpSpPr/>
                  <p:nvPr/>
                </p:nvGrpSpPr>
                <p:grpSpPr>
                  <a:xfrm>
                    <a:off x="4277677" y="1802756"/>
                    <a:ext cx="183832" cy="136533"/>
                    <a:chOff x="4277677" y="1802756"/>
                    <a:chExt cx="183832" cy="136533"/>
                  </a:xfrm>
                </p:grpSpPr>
                <p:sp>
                  <p:nvSpPr>
                    <p:cNvPr id="1700" name="Google Shape;1700;p47"/>
                    <p:cNvSpPr/>
                    <p:nvPr/>
                  </p:nvSpPr>
                  <p:spPr>
                    <a:xfrm>
                      <a:off x="4331510" y="1802756"/>
                      <a:ext cx="129999" cy="80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999" h="80650" extrusionOk="0">
                          <a:moveTo>
                            <a:pt x="130000" y="64143"/>
                          </a:moveTo>
                          <a:cubicBezTo>
                            <a:pt x="116665" y="84146"/>
                            <a:pt x="104282" y="87003"/>
                            <a:pt x="84280" y="67001"/>
                          </a:cubicBezTo>
                          <a:cubicBezTo>
                            <a:pt x="75707" y="58428"/>
                            <a:pt x="69992" y="47951"/>
                            <a:pt x="64277" y="37473"/>
                          </a:cubicBezTo>
                          <a:cubicBezTo>
                            <a:pt x="55705" y="21281"/>
                            <a:pt x="44275" y="3183"/>
                            <a:pt x="28082" y="326"/>
                          </a:cubicBezTo>
                          <a:cubicBezTo>
                            <a:pt x="17605" y="-1579"/>
                            <a:pt x="7127" y="5088"/>
                            <a:pt x="2365" y="14613"/>
                          </a:cubicBezTo>
                          <a:cubicBezTo>
                            <a:pt x="-2398" y="25091"/>
                            <a:pt x="460" y="38426"/>
                            <a:pt x="7127" y="4699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01" name="Google Shape;1701;p47"/>
                    <p:cNvSpPr/>
                    <p:nvPr/>
                  </p:nvSpPr>
                  <p:spPr>
                    <a:xfrm>
                      <a:off x="4277677" y="1865947"/>
                      <a:ext cx="141922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922" h="73342" extrusionOk="0">
                          <a:moveTo>
                            <a:pt x="141923" y="0"/>
                          </a:moveTo>
                          <a:lnTo>
                            <a:pt x="0" y="73342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702" name="Google Shape;1702;p47"/>
                  <p:cNvSpPr/>
                  <p:nvPr/>
                </p:nvSpPr>
                <p:spPr>
                  <a:xfrm>
                    <a:off x="4413438" y="2045017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9525"/>
                        </a:moveTo>
                        <a:cubicBezTo>
                          <a:pt x="95697" y="9525"/>
                          <a:pt x="115699" y="17145"/>
                          <a:pt x="133797" y="33338"/>
                        </a:cubicBezTo>
                        <a:cubicBezTo>
                          <a:pt x="170944" y="66675"/>
                          <a:pt x="181422" y="122873"/>
                          <a:pt x="156657" y="158115"/>
                        </a:cubicBezTo>
                        <a:cubicBezTo>
                          <a:pt x="144274" y="176213"/>
                          <a:pt x="124272" y="185738"/>
                          <a:pt x="103317" y="185738"/>
                        </a:cubicBezTo>
                        <a:cubicBezTo>
                          <a:pt x="83314" y="185738"/>
                          <a:pt x="63312" y="178118"/>
                          <a:pt x="45214" y="161925"/>
                        </a:cubicBezTo>
                        <a:cubicBezTo>
                          <a:pt x="8067" y="128588"/>
                          <a:pt x="-2411" y="72390"/>
                          <a:pt x="22354" y="37148"/>
                        </a:cubicBezTo>
                        <a:cubicBezTo>
                          <a:pt x="34737" y="19050"/>
                          <a:pt x="54739" y="9525"/>
                          <a:pt x="75694" y="9525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9525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3" name="Google Shape;1703;p47"/>
                  <p:cNvSpPr/>
                  <p:nvPr/>
                </p:nvSpPr>
                <p:spPr>
                  <a:xfrm>
                    <a:off x="4185790" y="1840229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8573"/>
                        </a:moveTo>
                        <a:cubicBezTo>
                          <a:pt x="95697" y="8573"/>
                          <a:pt x="115699" y="16193"/>
                          <a:pt x="133797" y="32385"/>
                        </a:cubicBezTo>
                        <a:cubicBezTo>
                          <a:pt x="170944" y="65723"/>
                          <a:pt x="181422" y="121920"/>
                          <a:pt x="156657" y="157163"/>
                        </a:cubicBezTo>
                        <a:cubicBezTo>
                          <a:pt x="144274" y="175260"/>
                          <a:pt x="124272" y="184785"/>
                          <a:pt x="103317" y="184785"/>
                        </a:cubicBezTo>
                        <a:cubicBezTo>
                          <a:pt x="83314" y="184785"/>
                          <a:pt x="63312" y="177165"/>
                          <a:pt x="45214" y="160973"/>
                        </a:cubicBezTo>
                        <a:cubicBezTo>
                          <a:pt x="8067" y="127635"/>
                          <a:pt x="-2411" y="71438"/>
                          <a:pt x="22354" y="36195"/>
                        </a:cubicBezTo>
                        <a:cubicBezTo>
                          <a:pt x="35689" y="18098"/>
                          <a:pt x="54739" y="8573"/>
                          <a:pt x="75694" y="8573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8573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4" name="Google Shape;1704;p47"/>
                  <p:cNvSpPr/>
                  <p:nvPr/>
                </p:nvSpPr>
                <p:spPr>
                  <a:xfrm>
                    <a:off x="4508744" y="1961009"/>
                    <a:ext cx="91974" cy="74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974" h="74061" extrusionOk="0">
                        <a:moveTo>
                          <a:pt x="81353" y="73530"/>
                        </a:moveTo>
                        <a:cubicBezTo>
                          <a:pt x="81353" y="73530"/>
                          <a:pt x="80400" y="73530"/>
                          <a:pt x="79448" y="73530"/>
                        </a:cubicBezTo>
                        <a:cubicBezTo>
                          <a:pt x="60398" y="78293"/>
                          <a:pt x="46110" y="49718"/>
                          <a:pt x="29918" y="40193"/>
                        </a:cubicBezTo>
                        <a:cubicBezTo>
                          <a:pt x="21345" y="35430"/>
                          <a:pt x="11820" y="32573"/>
                          <a:pt x="5153" y="24000"/>
                        </a:cubicBezTo>
                        <a:cubicBezTo>
                          <a:pt x="390" y="18285"/>
                          <a:pt x="-1515" y="10665"/>
                          <a:pt x="1343" y="5903"/>
                        </a:cubicBezTo>
                        <a:cubicBezTo>
                          <a:pt x="4200" y="1140"/>
                          <a:pt x="10868" y="-1717"/>
                          <a:pt x="18488" y="1140"/>
                        </a:cubicBezTo>
                        <a:cubicBezTo>
                          <a:pt x="28013" y="5903"/>
                          <a:pt x="33728" y="17333"/>
                          <a:pt x="41348" y="24953"/>
                        </a:cubicBezTo>
                        <a:cubicBezTo>
                          <a:pt x="51825" y="33525"/>
                          <a:pt x="62303" y="34478"/>
                          <a:pt x="72780" y="35430"/>
                        </a:cubicBezTo>
                        <a:cubicBezTo>
                          <a:pt x="75638" y="35430"/>
                          <a:pt x="79448" y="36383"/>
                          <a:pt x="82305" y="38288"/>
                        </a:cubicBezTo>
                        <a:cubicBezTo>
                          <a:pt x="88973" y="42098"/>
                          <a:pt x="92783" y="49718"/>
                          <a:pt x="91830" y="56385"/>
                        </a:cubicBezTo>
                        <a:cubicBezTo>
                          <a:pt x="91830" y="64005"/>
                          <a:pt x="88020" y="70673"/>
                          <a:pt x="81353" y="735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705" name="Google Shape;1705;p47"/>
              <p:cNvGrpSpPr/>
              <p:nvPr/>
            </p:nvGrpSpPr>
            <p:grpSpPr>
              <a:xfrm>
                <a:off x="248139" y="258472"/>
                <a:ext cx="871291" cy="508031"/>
                <a:chOff x="7047547" y="4061275"/>
                <a:chExt cx="764827" cy="445954"/>
              </a:xfrm>
            </p:grpSpPr>
            <p:sp>
              <p:nvSpPr>
                <p:cNvPr id="1706" name="Google Shape;1706;p47"/>
                <p:cNvSpPr/>
                <p:nvPr/>
              </p:nvSpPr>
              <p:spPr>
                <a:xfrm>
                  <a:off x="7309221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3" y="156192"/>
                        <a:pt x="19313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8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8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47"/>
                <p:cNvSpPr/>
                <p:nvPr/>
              </p:nvSpPr>
              <p:spPr>
                <a:xfrm>
                  <a:off x="7574016" y="4251024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8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3"/>
                        <a:pt x="19314" y="160003"/>
                      </a:cubicBezTo>
                      <a:cubicBezTo>
                        <a:pt x="18361" y="167623"/>
                        <a:pt x="22171" y="175243"/>
                        <a:pt x="25028" y="182863"/>
                      </a:cubicBezTo>
                      <a:cubicBezTo>
                        <a:pt x="32648" y="203818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8" name="Google Shape;1708;p47"/>
                <p:cNvSpPr/>
                <p:nvPr/>
              </p:nvSpPr>
              <p:spPr>
                <a:xfrm>
                  <a:off x="7206165" y="4062227"/>
                  <a:ext cx="482254" cy="3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254" h="319836" extrusionOk="0">
                      <a:moveTo>
                        <a:pt x="462412" y="217355"/>
                      </a:moveTo>
                      <a:cubicBezTo>
                        <a:pt x="463365" y="237357"/>
                        <a:pt x="469080" y="256407"/>
                        <a:pt x="477652" y="273552"/>
                      </a:cubicBezTo>
                      <a:lnTo>
                        <a:pt x="421455" y="273552"/>
                      </a:lnTo>
                      <a:cubicBezTo>
                        <a:pt x="395737" y="287840"/>
                        <a:pt x="366210" y="299270"/>
                        <a:pt x="338587" y="308795"/>
                      </a:cubicBezTo>
                      <a:cubicBezTo>
                        <a:pt x="310965" y="318320"/>
                        <a:pt x="281437" y="323082"/>
                        <a:pt x="253815" y="317367"/>
                      </a:cubicBezTo>
                      <a:cubicBezTo>
                        <a:pt x="235717" y="313557"/>
                        <a:pt x="218572" y="305937"/>
                        <a:pt x="202380" y="298317"/>
                      </a:cubicBezTo>
                      <a:cubicBezTo>
                        <a:pt x="189997" y="292602"/>
                        <a:pt x="177615" y="286887"/>
                        <a:pt x="165232" y="282125"/>
                      </a:cubicBezTo>
                      <a:cubicBezTo>
                        <a:pt x="146182" y="291650"/>
                        <a:pt x="126180" y="302127"/>
                        <a:pt x="105225" y="303080"/>
                      </a:cubicBezTo>
                      <a:cubicBezTo>
                        <a:pt x="85222" y="304032"/>
                        <a:pt x="63315" y="296412"/>
                        <a:pt x="50932" y="279267"/>
                      </a:cubicBezTo>
                      <a:cubicBezTo>
                        <a:pt x="40455" y="264027"/>
                        <a:pt x="450" y="226880"/>
                        <a:pt x="450" y="208782"/>
                      </a:cubicBezTo>
                      <a:cubicBezTo>
                        <a:pt x="-1455" y="158300"/>
                        <a:pt x="3307" y="88767"/>
                        <a:pt x="3307" y="88767"/>
                      </a:cubicBezTo>
                      <a:cubicBezTo>
                        <a:pt x="9975" y="97340"/>
                        <a:pt x="49980" y="85910"/>
                        <a:pt x="69030" y="44000"/>
                      </a:cubicBezTo>
                      <a:cubicBezTo>
                        <a:pt x="76650" y="26855"/>
                        <a:pt x="92842" y="14472"/>
                        <a:pt x="109035" y="5900"/>
                      </a:cubicBezTo>
                      <a:cubicBezTo>
                        <a:pt x="115702" y="2090"/>
                        <a:pt x="123322" y="-768"/>
                        <a:pt x="130942" y="185"/>
                      </a:cubicBezTo>
                      <a:cubicBezTo>
                        <a:pt x="139515" y="1137"/>
                        <a:pt x="146182" y="6852"/>
                        <a:pt x="153802" y="12567"/>
                      </a:cubicBezTo>
                      <a:cubicBezTo>
                        <a:pt x="187140" y="36380"/>
                        <a:pt x="227145" y="49715"/>
                        <a:pt x="267150" y="52572"/>
                      </a:cubicBezTo>
                      <a:cubicBezTo>
                        <a:pt x="268102" y="52572"/>
                        <a:pt x="268102" y="52572"/>
                        <a:pt x="269055" y="52572"/>
                      </a:cubicBezTo>
                      <a:cubicBezTo>
                        <a:pt x="310012" y="55430"/>
                        <a:pt x="350970" y="48762"/>
                        <a:pt x="390975" y="38285"/>
                      </a:cubicBezTo>
                      <a:cubicBezTo>
                        <a:pt x="403357" y="34475"/>
                        <a:pt x="415740" y="30665"/>
                        <a:pt x="428122" y="29712"/>
                      </a:cubicBezTo>
                      <a:cubicBezTo>
                        <a:pt x="440505" y="28760"/>
                        <a:pt x="454792" y="31617"/>
                        <a:pt x="464317" y="41142"/>
                      </a:cubicBezTo>
                      <a:cubicBezTo>
                        <a:pt x="470032" y="45905"/>
                        <a:pt x="472890" y="52572"/>
                        <a:pt x="475747" y="59240"/>
                      </a:cubicBezTo>
                      <a:cubicBezTo>
                        <a:pt x="486225" y="84005"/>
                        <a:pt x="482415" y="112580"/>
                        <a:pt x="475747" y="139250"/>
                      </a:cubicBezTo>
                      <a:cubicBezTo>
                        <a:pt x="470032" y="164015"/>
                        <a:pt x="461460" y="190685"/>
                        <a:pt x="462412" y="2173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47"/>
                <p:cNvSpPr/>
                <p:nvPr/>
              </p:nvSpPr>
              <p:spPr>
                <a:xfrm>
                  <a:off x="7513319" y="4090987"/>
                  <a:ext cx="128029" cy="9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29" h="93103" extrusionOk="0">
                      <a:moveTo>
                        <a:pt x="6668" y="24765"/>
                      </a:moveTo>
                      <a:cubicBezTo>
                        <a:pt x="4763" y="28575"/>
                        <a:pt x="3810" y="33338"/>
                        <a:pt x="2858" y="38100"/>
                      </a:cubicBezTo>
                      <a:cubicBezTo>
                        <a:pt x="953" y="44768"/>
                        <a:pt x="0" y="52388"/>
                        <a:pt x="0" y="59055"/>
                      </a:cubicBezTo>
                      <a:cubicBezTo>
                        <a:pt x="0" y="71438"/>
                        <a:pt x="7620" y="88582"/>
                        <a:pt x="20955" y="92393"/>
                      </a:cubicBezTo>
                      <a:cubicBezTo>
                        <a:pt x="32385" y="96203"/>
                        <a:pt x="43815" y="83820"/>
                        <a:pt x="50483" y="76200"/>
                      </a:cubicBezTo>
                      <a:cubicBezTo>
                        <a:pt x="60008" y="66675"/>
                        <a:pt x="69533" y="58103"/>
                        <a:pt x="81915" y="52388"/>
                      </a:cubicBezTo>
                      <a:cubicBezTo>
                        <a:pt x="92393" y="46672"/>
                        <a:pt x="105728" y="45720"/>
                        <a:pt x="115253" y="38100"/>
                      </a:cubicBezTo>
                      <a:cubicBezTo>
                        <a:pt x="121920" y="32385"/>
                        <a:pt x="126683" y="24765"/>
                        <a:pt x="127635" y="15240"/>
                      </a:cubicBezTo>
                      <a:cubicBezTo>
                        <a:pt x="128588" y="9525"/>
                        <a:pt x="127635" y="4763"/>
                        <a:pt x="126683" y="0"/>
                      </a:cubicBezTo>
                      <a:cubicBezTo>
                        <a:pt x="123825" y="0"/>
                        <a:pt x="120968" y="0"/>
                        <a:pt x="118110" y="0"/>
                      </a:cubicBezTo>
                      <a:cubicBezTo>
                        <a:pt x="104775" y="953"/>
                        <a:pt x="91440" y="4763"/>
                        <a:pt x="78105" y="8572"/>
                      </a:cubicBezTo>
                      <a:cubicBezTo>
                        <a:pt x="55245" y="14288"/>
                        <a:pt x="32385" y="19050"/>
                        <a:pt x="8573" y="21907"/>
                      </a:cubicBezTo>
                      <a:cubicBezTo>
                        <a:pt x="7620" y="21907"/>
                        <a:pt x="7620" y="23813"/>
                        <a:pt x="6668" y="247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47"/>
                <p:cNvSpPr/>
                <p:nvPr/>
              </p:nvSpPr>
              <p:spPr>
                <a:xfrm>
                  <a:off x="7254929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2"/>
                        <a:pt x="19314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1221" y="-18"/>
                        <a:pt x="27886" y="9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1" name="Google Shape;1711;p47"/>
                <p:cNvSpPr/>
                <p:nvPr/>
              </p:nvSpPr>
              <p:spPr>
                <a:xfrm>
                  <a:off x="7575009" y="4159567"/>
                  <a:ext cx="143433" cy="3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3" h="343852" extrusionOk="0">
                      <a:moveTo>
                        <a:pt x="55468" y="0"/>
                      </a:moveTo>
                      <a:cubicBezTo>
                        <a:pt x="34513" y="8572"/>
                        <a:pt x="18321" y="26670"/>
                        <a:pt x="9748" y="47625"/>
                      </a:cubicBezTo>
                      <a:cubicBezTo>
                        <a:pt x="1175" y="68580"/>
                        <a:pt x="-729" y="91440"/>
                        <a:pt x="223" y="114300"/>
                      </a:cubicBezTo>
                      <a:cubicBezTo>
                        <a:pt x="1175" y="126682"/>
                        <a:pt x="3080" y="138113"/>
                        <a:pt x="8796" y="149542"/>
                      </a:cubicBezTo>
                      <a:cubicBezTo>
                        <a:pt x="23083" y="176213"/>
                        <a:pt x="59278" y="190500"/>
                        <a:pt x="61183" y="220980"/>
                      </a:cubicBezTo>
                      <a:cubicBezTo>
                        <a:pt x="61183" y="225742"/>
                        <a:pt x="61183" y="231457"/>
                        <a:pt x="64040" y="235267"/>
                      </a:cubicBezTo>
                      <a:cubicBezTo>
                        <a:pt x="67850" y="240982"/>
                        <a:pt x="74518" y="241935"/>
                        <a:pt x="80233" y="244792"/>
                      </a:cubicBezTo>
                      <a:cubicBezTo>
                        <a:pt x="89758" y="250507"/>
                        <a:pt x="91663" y="262890"/>
                        <a:pt x="93568" y="274320"/>
                      </a:cubicBezTo>
                      <a:cubicBezTo>
                        <a:pt x="96425" y="297180"/>
                        <a:pt x="99283" y="320992"/>
                        <a:pt x="101188" y="343852"/>
                      </a:cubicBezTo>
                      <a:lnTo>
                        <a:pt x="131668" y="343852"/>
                      </a:lnTo>
                      <a:cubicBezTo>
                        <a:pt x="129763" y="316230"/>
                        <a:pt x="127858" y="283845"/>
                        <a:pt x="134525" y="257175"/>
                      </a:cubicBezTo>
                      <a:cubicBezTo>
                        <a:pt x="138335" y="241935"/>
                        <a:pt x="145003" y="226695"/>
                        <a:pt x="143098" y="211455"/>
                      </a:cubicBezTo>
                      <a:cubicBezTo>
                        <a:pt x="142146" y="198120"/>
                        <a:pt x="135478" y="186690"/>
                        <a:pt x="134525" y="173355"/>
                      </a:cubicBezTo>
                      <a:cubicBezTo>
                        <a:pt x="133573" y="160020"/>
                        <a:pt x="138335" y="146685"/>
                        <a:pt x="140240" y="133350"/>
                      </a:cubicBezTo>
                      <a:cubicBezTo>
                        <a:pt x="145003" y="105727"/>
                        <a:pt x="139288" y="75247"/>
                        <a:pt x="123096" y="52388"/>
                      </a:cubicBezTo>
                      <a:cubicBezTo>
                        <a:pt x="106903" y="27622"/>
                        <a:pt x="83090" y="5715"/>
                        <a:pt x="554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2" name="Google Shape;1712;p47"/>
                <p:cNvSpPr/>
                <p:nvPr/>
              </p:nvSpPr>
              <p:spPr>
                <a:xfrm>
                  <a:off x="7650480" y="4109084"/>
                  <a:ext cx="126682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82" h="266700" extrusionOk="0">
                      <a:moveTo>
                        <a:pt x="0" y="0"/>
                      </a:moveTo>
                      <a:cubicBezTo>
                        <a:pt x="27622" y="0"/>
                        <a:pt x="57150" y="6668"/>
                        <a:pt x="77152" y="25718"/>
                      </a:cubicBezTo>
                      <a:cubicBezTo>
                        <a:pt x="100965" y="48578"/>
                        <a:pt x="107632" y="82868"/>
                        <a:pt x="111442" y="115253"/>
                      </a:cubicBezTo>
                      <a:cubicBezTo>
                        <a:pt x="119063" y="165735"/>
                        <a:pt x="123825" y="216218"/>
                        <a:pt x="126682" y="266700"/>
                      </a:cubicBezTo>
                    </a:path>
                  </a:pathLst>
                </a:custGeom>
                <a:noFill/>
                <a:ln w="128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47"/>
                <p:cNvSpPr/>
                <p:nvPr/>
              </p:nvSpPr>
              <p:spPr>
                <a:xfrm>
                  <a:off x="7257097" y="4061275"/>
                  <a:ext cx="245286" cy="2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86" h="216878" extrusionOk="0">
                      <a:moveTo>
                        <a:pt x="213360" y="102102"/>
                      </a:moveTo>
                      <a:cubicBezTo>
                        <a:pt x="219075" y="101150"/>
                        <a:pt x="225743" y="104960"/>
                        <a:pt x="231458" y="104960"/>
                      </a:cubicBezTo>
                      <a:cubicBezTo>
                        <a:pt x="243840" y="104007"/>
                        <a:pt x="248603" y="86862"/>
                        <a:pt x="242888" y="75432"/>
                      </a:cubicBezTo>
                      <a:cubicBezTo>
                        <a:pt x="238125" y="66860"/>
                        <a:pt x="230505" y="60192"/>
                        <a:pt x="223838" y="52572"/>
                      </a:cubicBezTo>
                      <a:cubicBezTo>
                        <a:pt x="180975" y="49715"/>
                        <a:pt x="139065" y="36380"/>
                        <a:pt x="103822" y="12567"/>
                      </a:cubicBezTo>
                      <a:cubicBezTo>
                        <a:pt x="96203" y="7805"/>
                        <a:pt x="88583" y="2090"/>
                        <a:pt x="80010" y="185"/>
                      </a:cubicBezTo>
                      <a:cubicBezTo>
                        <a:pt x="72390" y="-768"/>
                        <a:pt x="63818" y="2090"/>
                        <a:pt x="56197" y="5900"/>
                      </a:cubicBezTo>
                      <a:cubicBezTo>
                        <a:pt x="39053" y="14472"/>
                        <a:pt x="23813" y="27807"/>
                        <a:pt x="13335" y="44000"/>
                      </a:cubicBezTo>
                      <a:cubicBezTo>
                        <a:pt x="7620" y="52572"/>
                        <a:pt x="3810" y="61145"/>
                        <a:pt x="0" y="69717"/>
                      </a:cubicBezTo>
                      <a:cubicBezTo>
                        <a:pt x="1905" y="81147"/>
                        <a:pt x="5715" y="92577"/>
                        <a:pt x="14288" y="101150"/>
                      </a:cubicBezTo>
                      <a:cubicBezTo>
                        <a:pt x="24765" y="111627"/>
                        <a:pt x="40958" y="116390"/>
                        <a:pt x="52388" y="126867"/>
                      </a:cubicBezTo>
                      <a:cubicBezTo>
                        <a:pt x="58103" y="132582"/>
                        <a:pt x="62865" y="140202"/>
                        <a:pt x="64770" y="147822"/>
                      </a:cubicBezTo>
                      <a:cubicBezTo>
                        <a:pt x="66675" y="158300"/>
                        <a:pt x="64770" y="167825"/>
                        <a:pt x="64770" y="178302"/>
                      </a:cubicBezTo>
                      <a:cubicBezTo>
                        <a:pt x="64770" y="198305"/>
                        <a:pt x="80963" y="211640"/>
                        <a:pt x="99060" y="215450"/>
                      </a:cubicBezTo>
                      <a:cubicBezTo>
                        <a:pt x="107633" y="217355"/>
                        <a:pt x="117158" y="217355"/>
                        <a:pt x="125730" y="215450"/>
                      </a:cubicBezTo>
                      <a:cubicBezTo>
                        <a:pt x="130493" y="212592"/>
                        <a:pt x="134303" y="209735"/>
                        <a:pt x="137160" y="205925"/>
                      </a:cubicBezTo>
                      <a:cubicBezTo>
                        <a:pt x="138113" y="203067"/>
                        <a:pt x="140018" y="199257"/>
                        <a:pt x="140970" y="196400"/>
                      </a:cubicBezTo>
                      <a:cubicBezTo>
                        <a:pt x="144780" y="187827"/>
                        <a:pt x="150495" y="179255"/>
                        <a:pt x="160020" y="178302"/>
                      </a:cubicBezTo>
                      <a:cubicBezTo>
                        <a:pt x="168593" y="177350"/>
                        <a:pt x="176213" y="182112"/>
                        <a:pt x="182880" y="186875"/>
                      </a:cubicBezTo>
                      <a:cubicBezTo>
                        <a:pt x="190500" y="191637"/>
                        <a:pt x="198120" y="196400"/>
                        <a:pt x="207645" y="196400"/>
                      </a:cubicBezTo>
                      <a:cubicBezTo>
                        <a:pt x="216218" y="197352"/>
                        <a:pt x="226695" y="193542"/>
                        <a:pt x="230505" y="184970"/>
                      </a:cubicBezTo>
                      <a:cubicBezTo>
                        <a:pt x="235268" y="175445"/>
                        <a:pt x="229553" y="163062"/>
                        <a:pt x="222885" y="154490"/>
                      </a:cubicBezTo>
                      <a:cubicBezTo>
                        <a:pt x="215265" y="145917"/>
                        <a:pt x="206693" y="139250"/>
                        <a:pt x="202883" y="128772"/>
                      </a:cubicBezTo>
                      <a:cubicBezTo>
                        <a:pt x="198120" y="118295"/>
                        <a:pt x="202883" y="103055"/>
                        <a:pt x="213360" y="102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14" name="Google Shape;1714;p47"/>
                <p:cNvGrpSpPr/>
                <p:nvPr/>
              </p:nvGrpSpPr>
              <p:grpSpPr>
                <a:xfrm>
                  <a:off x="7047547" y="4121630"/>
                  <a:ext cx="275272" cy="258916"/>
                  <a:chOff x="7047547" y="4121630"/>
                  <a:chExt cx="275272" cy="258916"/>
                </a:xfrm>
              </p:grpSpPr>
              <p:sp>
                <p:nvSpPr>
                  <p:cNvPr id="1715" name="Google Shape;1715;p47"/>
                  <p:cNvSpPr/>
                  <p:nvPr/>
                </p:nvSpPr>
                <p:spPr>
                  <a:xfrm>
                    <a:off x="7116936" y="4129087"/>
                    <a:ext cx="130078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78" h="246697" extrusionOk="0">
                        <a:moveTo>
                          <a:pt x="92536" y="7620"/>
                        </a:moveTo>
                        <a:cubicBezTo>
                          <a:pt x="88726" y="953"/>
                          <a:pt x="80154" y="0"/>
                          <a:pt x="72534" y="0"/>
                        </a:cubicBezTo>
                        <a:cubicBezTo>
                          <a:pt x="65866" y="0"/>
                          <a:pt x="59199" y="0"/>
                          <a:pt x="53484" y="1905"/>
                        </a:cubicBezTo>
                        <a:cubicBezTo>
                          <a:pt x="38244" y="7620"/>
                          <a:pt x="31576" y="25718"/>
                          <a:pt x="31576" y="41910"/>
                        </a:cubicBezTo>
                        <a:cubicBezTo>
                          <a:pt x="23004" y="39053"/>
                          <a:pt x="14431" y="41910"/>
                          <a:pt x="8716" y="48578"/>
                        </a:cubicBezTo>
                        <a:cubicBezTo>
                          <a:pt x="3001" y="55245"/>
                          <a:pt x="144" y="64770"/>
                          <a:pt x="144" y="74295"/>
                        </a:cubicBezTo>
                        <a:cubicBezTo>
                          <a:pt x="-809" y="88582"/>
                          <a:pt x="3001" y="102870"/>
                          <a:pt x="10621" y="114300"/>
                        </a:cubicBezTo>
                        <a:cubicBezTo>
                          <a:pt x="18241" y="125730"/>
                          <a:pt x="29671" y="135255"/>
                          <a:pt x="37291" y="146685"/>
                        </a:cubicBezTo>
                        <a:cubicBezTo>
                          <a:pt x="46816" y="160020"/>
                          <a:pt x="50626" y="177165"/>
                          <a:pt x="49674" y="193357"/>
                        </a:cubicBezTo>
                        <a:cubicBezTo>
                          <a:pt x="47769" y="211455"/>
                          <a:pt x="40149" y="229553"/>
                          <a:pt x="46816" y="246697"/>
                        </a:cubicBezTo>
                        <a:lnTo>
                          <a:pt x="113491" y="246697"/>
                        </a:lnTo>
                        <a:cubicBezTo>
                          <a:pt x="114444" y="237172"/>
                          <a:pt x="115396" y="225743"/>
                          <a:pt x="112539" y="216218"/>
                        </a:cubicBezTo>
                        <a:cubicBezTo>
                          <a:pt x="108729" y="202882"/>
                          <a:pt x="98251" y="189547"/>
                          <a:pt x="102061" y="176213"/>
                        </a:cubicBezTo>
                        <a:cubicBezTo>
                          <a:pt x="107776" y="157163"/>
                          <a:pt x="103014" y="147638"/>
                          <a:pt x="115396" y="131445"/>
                        </a:cubicBezTo>
                        <a:cubicBezTo>
                          <a:pt x="119206" y="126682"/>
                          <a:pt x="123016" y="122872"/>
                          <a:pt x="125874" y="117157"/>
                        </a:cubicBezTo>
                        <a:cubicBezTo>
                          <a:pt x="128731" y="112395"/>
                          <a:pt x="128731" y="106680"/>
                          <a:pt x="129684" y="101918"/>
                        </a:cubicBezTo>
                        <a:cubicBezTo>
                          <a:pt x="131589" y="83820"/>
                          <a:pt x="126826" y="61913"/>
                          <a:pt x="110634" y="53340"/>
                        </a:cubicBezTo>
                        <a:cubicBezTo>
                          <a:pt x="112539" y="44768"/>
                          <a:pt x="111586" y="29528"/>
                          <a:pt x="107776" y="21907"/>
                        </a:cubicBezTo>
                        <a:cubicBezTo>
                          <a:pt x="104919" y="14288"/>
                          <a:pt x="101109" y="5715"/>
                          <a:pt x="92536" y="762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6" name="Google Shape;1716;p47"/>
                  <p:cNvSpPr/>
                  <p:nvPr/>
                </p:nvSpPr>
                <p:spPr>
                  <a:xfrm>
                    <a:off x="7154227" y="4129087"/>
                    <a:ext cx="55244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4" h="246697" extrusionOk="0">
                        <a:moveTo>
                          <a:pt x="51435" y="140018"/>
                        </a:moveTo>
                        <a:cubicBezTo>
                          <a:pt x="48578" y="129540"/>
                          <a:pt x="46672" y="119063"/>
                          <a:pt x="45720" y="108585"/>
                        </a:cubicBezTo>
                        <a:cubicBezTo>
                          <a:pt x="44767" y="98107"/>
                          <a:pt x="47625" y="89535"/>
                          <a:pt x="50482" y="80010"/>
                        </a:cubicBezTo>
                        <a:cubicBezTo>
                          <a:pt x="53340" y="72390"/>
                          <a:pt x="54292" y="66675"/>
                          <a:pt x="50482" y="59055"/>
                        </a:cubicBezTo>
                        <a:cubicBezTo>
                          <a:pt x="47625" y="52388"/>
                          <a:pt x="42863" y="46672"/>
                          <a:pt x="40957" y="39053"/>
                        </a:cubicBezTo>
                        <a:cubicBezTo>
                          <a:pt x="38100" y="26670"/>
                          <a:pt x="41910" y="13335"/>
                          <a:pt x="49530" y="2857"/>
                        </a:cubicBezTo>
                        <a:cubicBezTo>
                          <a:pt x="45720" y="953"/>
                          <a:pt x="40005" y="0"/>
                          <a:pt x="35242" y="0"/>
                        </a:cubicBezTo>
                        <a:cubicBezTo>
                          <a:pt x="28575" y="0"/>
                          <a:pt x="21907" y="0"/>
                          <a:pt x="16192" y="1905"/>
                        </a:cubicBezTo>
                        <a:cubicBezTo>
                          <a:pt x="8572" y="4763"/>
                          <a:pt x="3810" y="10478"/>
                          <a:pt x="0" y="17145"/>
                        </a:cubicBezTo>
                        <a:cubicBezTo>
                          <a:pt x="3810" y="20955"/>
                          <a:pt x="6667" y="26670"/>
                          <a:pt x="8572" y="31432"/>
                        </a:cubicBezTo>
                        <a:cubicBezTo>
                          <a:pt x="11430" y="40005"/>
                          <a:pt x="13335" y="49530"/>
                          <a:pt x="11430" y="58103"/>
                        </a:cubicBezTo>
                        <a:cubicBezTo>
                          <a:pt x="10478" y="62865"/>
                          <a:pt x="8572" y="67628"/>
                          <a:pt x="8572" y="73343"/>
                        </a:cubicBezTo>
                        <a:cubicBezTo>
                          <a:pt x="8572" y="77153"/>
                          <a:pt x="9525" y="80963"/>
                          <a:pt x="11430" y="84772"/>
                        </a:cubicBezTo>
                        <a:cubicBezTo>
                          <a:pt x="16192" y="92393"/>
                          <a:pt x="19050" y="100965"/>
                          <a:pt x="20955" y="110490"/>
                        </a:cubicBezTo>
                        <a:cubicBezTo>
                          <a:pt x="24765" y="129540"/>
                          <a:pt x="22860" y="149543"/>
                          <a:pt x="20955" y="169545"/>
                        </a:cubicBezTo>
                        <a:cubicBezTo>
                          <a:pt x="19050" y="190500"/>
                          <a:pt x="18097" y="210503"/>
                          <a:pt x="20955" y="231457"/>
                        </a:cubicBezTo>
                        <a:cubicBezTo>
                          <a:pt x="21907" y="236220"/>
                          <a:pt x="21907" y="241935"/>
                          <a:pt x="22860" y="246697"/>
                        </a:cubicBezTo>
                        <a:lnTo>
                          <a:pt x="52388" y="246697"/>
                        </a:lnTo>
                        <a:cubicBezTo>
                          <a:pt x="52388" y="216218"/>
                          <a:pt x="54292" y="186690"/>
                          <a:pt x="54292" y="156210"/>
                        </a:cubicBezTo>
                        <a:cubicBezTo>
                          <a:pt x="54292" y="155257"/>
                          <a:pt x="54292" y="153353"/>
                          <a:pt x="55245" y="153353"/>
                        </a:cubicBezTo>
                        <a:cubicBezTo>
                          <a:pt x="53340" y="148590"/>
                          <a:pt x="52388" y="144780"/>
                          <a:pt x="51435" y="140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7" name="Google Shape;1717;p47"/>
                  <p:cNvSpPr/>
                  <p:nvPr/>
                </p:nvSpPr>
                <p:spPr>
                  <a:xfrm>
                    <a:off x="7047547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34290" y="4870"/>
                        </a:moveTo>
                        <a:cubicBezTo>
                          <a:pt x="31433" y="4870"/>
                          <a:pt x="28575" y="3917"/>
                          <a:pt x="25718" y="4870"/>
                        </a:cubicBezTo>
                        <a:cubicBezTo>
                          <a:pt x="23813" y="5822"/>
                          <a:pt x="20955" y="6775"/>
                          <a:pt x="19050" y="7727"/>
                        </a:cubicBezTo>
                        <a:cubicBezTo>
                          <a:pt x="12383" y="12490"/>
                          <a:pt x="5715" y="17252"/>
                          <a:pt x="0" y="22967"/>
                        </a:cubicBezTo>
                        <a:cubicBezTo>
                          <a:pt x="7620" y="26777"/>
                          <a:pt x="15240" y="29635"/>
                          <a:pt x="22860" y="33445"/>
                        </a:cubicBezTo>
                        <a:cubicBezTo>
                          <a:pt x="34290" y="38207"/>
                          <a:pt x="46672" y="43922"/>
                          <a:pt x="58103" y="40112"/>
                        </a:cubicBezTo>
                        <a:cubicBezTo>
                          <a:pt x="71438" y="35350"/>
                          <a:pt x="80963" y="19157"/>
                          <a:pt x="95250" y="20110"/>
                        </a:cubicBezTo>
                        <a:cubicBezTo>
                          <a:pt x="85725" y="20110"/>
                          <a:pt x="82868" y="2012"/>
                          <a:pt x="73343" y="107"/>
                        </a:cubicBezTo>
                        <a:cubicBezTo>
                          <a:pt x="68580" y="-845"/>
                          <a:pt x="60960" y="4870"/>
                          <a:pt x="56197" y="4870"/>
                        </a:cubicBezTo>
                        <a:cubicBezTo>
                          <a:pt x="48578" y="5822"/>
                          <a:pt x="40958" y="5822"/>
                          <a:pt x="3429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8" name="Google Shape;1718;p47"/>
                  <p:cNvSpPr/>
                  <p:nvPr/>
                </p:nvSpPr>
                <p:spPr>
                  <a:xfrm>
                    <a:off x="7227569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60960" y="4870"/>
                        </a:moveTo>
                        <a:cubicBezTo>
                          <a:pt x="63818" y="4870"/>
                          <a:pt x="66675" y="3917"/>
                          <a:pt x="69533" y="4870"/>
                        </a:cubicBezTo>
                        <a:cubicBezTo>
                          <a:pt x="71438" y="5822"/>
                          <a:pt x="74295" y="6775"/>
                          <a:pt x="76200" y="7727"/>
                        </a:cubicBezTo>
                        <a:cubicBezTo>
                          <a:pt x="82868" y="12490"/>
                          <a:pt x="89535" y="17252"/>
                          <a:pt x="95250" y="22967"/>
                        </a:cubicBezTo>
                        <a:cubicBezTo>
                          <a:pt x="87630" y="26777"/>
                          <a:pt x="80010" y="29635"/>
                          <a:pt x="72390" y="33445"/>
                        </a:cubicBezTo>
                        <a:cubicBezTo>
                          <a:pt x="60960" y="38207"/>
                          <a:pt x="48578" y="43922"/>
                          <a:pt x="37148" y="40112"/>
                        </a:cubicBezTo>
                        <a:cubicBezTo>
                          <a:pt x="23813" y="35350"/>
                          <a:pt x="14288" y="19157"/>
                          <a:pt x="0" y="20110"/>
                        </a:cubicBezTo>
                        <a:cubicBezTo>
                          <a:pt x="9525" y="20110"/>
                          <a:pt x="12383" y="2012"/>
                          <a:pt x="21908" y="107"/>
                        </a:cubicBezTo>
                        <a:cubicBezTo>
                          <a:pt x="26670" y="-845"/>
                          <a:pt x="34290" y="4870"/>
                          <a:pt x="39053" y="4870"/>
                        </a:cubicBezTo>
                        <a:cubicBezTo>
                          <a:pt x="46673" y="5822"/>
                          <a:pt x="54293" y="5822"/>
                          <a:pt x="6096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9" name="Google Shape;1719;p47"/>
                  <p:cNvSpPr/>
                  <p:nvPr/>
                </p:nvSpPr>
                <p:spPr>
                  <a:xfrm>
                    <a:off x="7155858" y="4320286"/>
                    <a:ext cx="77505" cy="6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05" h="60260" extrusionOk="0">
                        <a:moveTo>
                          <a:pt x="3131" y="56451"/>
                        </a:moveTo>
                        <a:cubicBezTo>
                          <a:pt x="-1631" y="46926"/>
                          <a:pt x="-679" y="34543"/>
                          <a:pt x="4084" y="25018"/>
                        </a:cubicBezTo>
                        <a:cubicBezTo>
                          <a:pt x="8846" y="15493"/>
                          <a:pt x="17419" y="7873"/>
                          <a:pt x="26944" y="3111"/>
                        </a:cubicBezTo>
                        <a:cubicBezTo>
                          <a:pt x="31706" y="1206"/>
                          <a:pt x="35516" y="-699"/>
                          <a:pt x="40279" y="253"/>
                        </a:cubicBezTo>
                        <a:cubicBezTo>
                          <a:pt x="45994" y="253"/>
                          <a:pt x="51709" y="4063"/>
                          <a:pt x="56471" y="8826"/>
                        </a:cubicBezTo>
                        <a:cubicBezTo>
                          <a:pt x="70759" y="22161"/>
                          <a:pt x="78379" y="41211"/>
                          <a:pt x="77426" y="60261"/>
                        </a:cubicBezTo>
                        <a:lnTo>
                          <a:pt x="3131" y="5645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0" name="Google Shape;1720;p47"/>
                  <p:cNvSpPr/>
                  <p:nvPr/>
                </p:nvSpPr>
                <p:spPr>
                  <a:xfrm>
                    <a:off x="7104798" y="4121630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5617" y="56034"/>
                        </a:moveTo>
                        <a:cubicBezTo>
                          <a:pt x="18949" y="51272"/>
                          <a:pt x="13234" y="44604"/>
                          <a:pt x="9424" y="36032"/>
                        </a:cubicBezTo>
                        <a:cubicBezTo>
                          <a:pt x="5614" y="28412"/>
                          <a:pt x="2757" y="19839"/>
                          <a:pt x="852" y="12219"/>
                        </a:cubicBezTo>
                        <a:cubicBezTo>
                          <a:pt x="-101" y="8409"/>
                          <a:pt x="-1053" y="2694"/>
                          <a:pt x="2757" y="789"/>
                        </a:cubicBezTo>
                        <a:cubicBezTo>
                          <a:pt x="5614" y="-1116"/>
                          <a:pt x="9424" y="789"/>
                          <a:pt x="11330" y="2694"/>
                        </a:cubicBezTo>
                        <a:cubicBezTo>
                          <a:pt x="19902" y="8409"/>
                          <a:pt x="22759" y="19839"/>
                          <a:pt x="30380" y="25554"/>
                        </a:cubicBezTo>
                        <a:cubicBezTo>
                          <a:pt x="35142" y="29364"/>
                          <a:pt x="40857" y="31269"/>
                          <a:pt x="46572" y="33174"/>
                        </a:cubicBezTo>
                        <a:cubicBezTo>
                          <a:pt x="45620" y="39842"/>
                          <a:pt x="46572" y="46509"/>
                          <a:pt x="46572" y="53176"/>
                        </a:cubicBezTo>
                        <a:cubicBezTo>
                          <a:pt x="40857" y="51272"/>
                          <a:pt x="30380" y="52224"/>
                          <a:pt x="25617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1" name="Google Shape;1721;p47"/>
                  <p:cNvSpPr/>
                  <p:nvPr/>
                </p:nvSpPr>
                <p:spPr>
                  <a:xfrm>
                    <a:off x="7228522" y="4137823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0955" y="56034"/>
                        </a:moveTo>
                        <a:cubicBezTo>
                          <a:pt x="27622" y="51272"/>
                          <a:pt x="33338" y="44604"/>
                          <a:pt x="37147" y="36032"/>
                        </a:cubicBezTo>
                        <a:cubicBezTo>
                          <a:pt x="40958" y="28412"/>
                          <a:pt x="43815" y="19839"/>
                          <a:pt x="45720" y="12219"/>
                        </a:cubicBezTo>
                        <a:cubicBezTo>
                          <a:pt x="46672" y="8409"/>
                          <a:pt x="47625" y="2694"/>
                          <a:pt x="43815" y="789"/>
                        </a:cubicBezTo>
                        <a:cubicBezTo>
                          <a:pt x="40958" y="-1116"/>
                          <a:pt x="37147" y="789"/>
                          <a:pt x="35243" y="2694"/>
                        </a:cubicBezTo>
                        <a:cubicBezTo>
                          <a:pt x="26670" y="8409"/>
                          <a:pt x="23813" y="19839"/>
                          <a:pt x="16193" y="25554"/>
                        </a:cubicBezTo>
                        <a:cubicBezTo>
                          <a:pt x="11430" y="29364"/>
                          <a:pt x="5715" y="31269"/>
                          <a:pt x="0" y="33174"/>
                        </a:cubicBezTo>
                        <a:cubicBezTo>
                          <a:pt x="953" y="39842"/>
                          <a:pt x="0" y="46509"/>
                          <a:pt x="0" y="53177"/>
                        </a:cubicBezTo>
                        <a:cubicBezTo>
                          <a:pt x="5715" y="52224"/>
                          <a:pt x="16193" y="52224"/>
                          <a:pt x="20955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2" name="Google Shape;1722;p47"/>
                <p:cNvSpPr/>
                <p:nvPr/>
              </p:nvSpPr>
              <p:spPr>
                <a:xfrm>
                  <a:off x="7404734" y="4270057"/>
                  <a:ext cx="36195" cy="3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95" h="36195" extrusionOk="0">
                      <a:moveTo>
                        <a:pt x="36195" y="18098"/>
                      </a:moveTo>
                      <a:cubicBezTo>
                        <a:pt x="36195" y="27623"/>
                        <a:pt x="28575" y="36195"/>
                        <a:pt x="18097" y="36195"/>
                      </a:cubicBezTo>
                      <a:cubicBezTo>
                        <a:pt x="8572" y="36195"/>
                        <a:pt x="0" y="28575"/>
                        <a:pt x="0" y="18098"/>
                      </a:cubicBezTo>
                      <a:cubicBezTo>
                        <a:pt x="0" y="7620"/>
                        <a:pt x="7620" y="0"/>
                        <a:pt x="18097" y="0"/>
                      </a:cubicBezTo>
                      <a:cubicBezTo>
                        <a:pt x="28575" y="953"/>
                        <a:pt x="36195" y="8573"/>
                        <a:pt x="36195" y="180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47"/>
                <p:cNvSpPr/>
                <p:nvPr/>
              </p:nvSpPr>
              <p:spPr>
                <a:xfrm>
                  <a:off x="7356157" y="429672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6668" y="0"/>
                        <a:pt x="9525" y="1905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47"/>
                <p:cNvSpPr/>
                <p:nvPr/>
              </p:nvSpPr>
              <p:spPr>
                <a:xfrm>
                  <a:off x="7501890" y="4209097"/>
                  <a:ext cx="32384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4" h="32384" extrusionOk="0">
                      <a:moveTo>
                        <a:pt x="32385" y="16193"/>
                      </a:moveTo>
                      <a:cubicBezTo>
                        <a:pt x="32385" y="24765"/>
                        <a:pt x="25717" y="32385"/>
                        <a:pt x="16192" y="32385"/>
                      </a:cubicBezTo>
                      <a:cubicBezTo>
                        <a:pt x="7620" y="32385"/>
                        <a:pt x="0" y="25718"/>
                        <a:pt x="0" y="16193"/>
                      </a:cubicBezTo>
                      <a:cubicBezTo>
                        <a:pt x="0" y="7620"/>
                        <a:pt x="6667" y="0"/>
                        <a:pt x="16192" y="0"/>
                      </a:cubicBezTo>
                      <a:cubicBezTo>
                        <a:pt x="25717" y="0"/>
                        <a:pt x="32385" y="7620"/>
                        <a:pt x="32385" y="161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47"/>
                <p:cNvSpPr/>
                <p:nvPr/>
              </p:nvSpPr>
              <p:spPr>
                <a:xfrm>
                  <a:off x="7501890" y="4265295"/>
                  <a:ext cx="11430" cy="1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1430" extrusionOk="0">
                      <a:moveTo>
                        <a:pt x="11430" y="5715"/>
                      </a:moveTo>
                      <a:cubicBezTo>
                        <a:pt x="11430" y="8871"/>
                        <a:pt x="8871" y="11430"/>
                        <a:pt x="5715" y="11430"/>
                      </a:cubicBezTo>
                      <a:cubicBezTo>
                        <a:pt x="2559" y="11430"/>
                        <a:pt x="0" y="8871"/>
                        <a:pt x="0" y="5715"/>
                      </a:cubicBezTo>
                      <a:cubicBezTo>
                        <a:pt x="0" y="2559"/>
                        <a:pt x="2558" y="0"/>
                        <a:pt x="5715" y="0"/>
                      </a:cubicBezTo>
                      <a:cubicBezTo>
                        <a:pt x="8871" y="0"/>
                        <a:pt x="11430" y="2558"/>
                        <a:pt x="11430" y="57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47"/>
                <p:cNvSpPr/>
                <p:nvPr/>
              </p:nvSpPr>
              <p:spPr>
                <a:xfrm>
                  <a:off x="7759745" y="4344092"/>
                  <a:ext cx="52629" cy="1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29" h="157422" extrusionOk="0">
                      <a:moveTo>
                        <a:pt x="10750" y="1213"/>
                      </a:moveTo>
                      <a:cubicBezTo>
                        <a:pt x="11702" y="23120"/>
                        <a:pt x="-4490" y="45028"/>
                        <a:pt x="1225" y="65983"/>
                      </a:cubicBezTo>
                      <a:cubicBezTo>
                        <a:pt x="5035" y="80270"/>
                        <a:pt x="18370" y="89795"/>
                        <a:pt x="26942" y="101225"/>
                      </a:cubicBezTo>
                      <a:cubicBezTo>
                        <a:pt x="36467" y="114560"/>
                        <a:pt x="40277" y="130753"/>
                        <a:pt x="38372" y="146945"/>
                      </a:cubicBezTo>
                      <a:cubicBezTo>
                        <a:pt x="40277" y="148850"/>
                        <a:pt x="42182" y="154565"/>
                        <a:pt x="44087" y="157423"/>
                      </a:cubicBezTo>
                      <a:cubicBezTo>
                        <a:pt x="33610" y="127895"/>
                        <a:pt x="61232" y="93605"/>
                        <a:pt x="49802" y="64078"/>
                      </a:cubicBezTo>
                      <a:cubicBezTo>
                        <a:pt x="45992" y="52648"/>
                        <a:pt x="36467" y="44075"/>
                        <a:pt x="33610" y="32645"/>
                      </a:cubicBezTo>
                      <a:cubicBezTo>
                        <a:pt x="31705" y="25978"/>
                        <a:pt x="32657" y="17405"/>
                        <a:pt x="29800" y="10738"/>
                      </a:cubicBezTo>
                      <a:cubicBezTo>
                        <a:pt x="27895" y="3118"/>
                        <a:pt x="16465" y="-2597"/>
                        <a:pt x="10750" y="1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47"/>
                <p:cNvSpPr/>
                <p:nvPr/>
              </p:nvSpPr>
              <p:spPr>
                <a:xfrm>
                  <a:off x="7274242" y="4408169"/>
                  <a:ext cx="32087" cy="74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7" h="74949" extrusionOk="0">
                      <a:moveTo>
                        <a:pt x="0" y="14288"/>
                      </a:moveTo>
                      <a:cubicBezTo>
                        <a:pt x="0" y="9525"/>
                        <a:pt x="3810" y="0"/>
                        <a:pt x="8572" y="0"/>
                      </a:cubicBezTo>
                      <a:cubicBezTo>
                        <a:pt x="13335" y="0"/>
                        <a:pt x="18097" y="2858"/>
                        <a:pt x="20002" y="7620"/>
                      </a:cubicBezTo>
                      <a:cubicBezTo>
                        <a:pt x="21907" y="11430"/>
                        <a:pt x="21907" y="17145"/>
                        <a:pt x="21907" y="21908"/>
                      </a:cubicBezTo>
                      <a:cubicBezTo>
                        <a:pt x="20955" y="27623"/>
                        <a:pt x="18097" y="33338"/>
                        <a:pt x="20002" y="39053"/>
                      </a:cubicBezTo>
                      <a:cubicBezTo>
                        <a:pt x="21907" y="44768"/>
                        <a:pt x="27622" y="47625"/>
                        <a:pt x="30480" y="52388"/>
                      </a:cubicBezTo>
                      <a:cubicBezTo>
                        <a:pt x="33338" y="58103"/>
                        <a:pt x="32385" y="65723"/>
                        <a:pt x="27622" y="70485"/>
                      </a:cubicBezTo>
                      <a:cubicBezTo>
                        <a:pt x="22860" y="75248"/>
                        <a:pt x="15240" y="76200"/>
                        <a:pt x="9525" y="73343"/>
                      </a:cubicBezTo>
                      <a:cubicBezTo>
                        <a:pt x="12382" y="53340"/>
                        <a:pt x="1905" y="34290"/>
                        <a:pt x="0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47"/>
                <p:cNvSpPr/>
                <p:nvPr/>
              </p:nvSpPr>
              <p:spPr>
                <a:xfrm>
                  <a:off x="7295197" y="4392930"/>
                  <a:ext cx="13334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3334" extrusionOk="0">
                      <a:moveTo>
                        <a:pt x="13335" y="6667"/>
                      </a:moveTo>
                      <a:cubicBezTo>
                        <a:pt x="13335" y="10477"/>
                        <a:pt x="10478" y="13335"/>
                        <a:pt x="6668" y="13335"/>
                      </a:cubicBezTo>
                      <a:cubicBezTo>
                        <a:pt x="2858" y="13335"/>
                        <a:pt x="0" y="10477"/>
                        <a:pt x="0" y="6667"/>
                      </a:cubicBezTo>
                      <a:cubicBezTo>
                        <a:pt x="0" y="2857"/>
                        <a:pt x="2858" y="0"/>
                        <a:pt x="6668" y="0"/>
                      </a:cubicBezTo>
                      <a:cubicBezTo>
                        <a:pt x="10478" y="0"/>
                        <a:pt x="13335" y="3810"/>
                        <a:pt x="13335" y="66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47"/>
                <p:cNvSpPr/>
                <p:nvPr/>
              </p:nvSpPr>
              <p:spPr>
                <a:xfrm>
                  <a:off x="7301865" y="443484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47"/>
                <p:cNvSpPr/>
                <p:nvPr/>
              </p:nvSpPr>
              <p:spPr>
                <a:xfrm>
                  <a:off x="7301865" y="441579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47"/>
                <p:cNvSpPr/>
                <p:nvPr/>
              </p:nvSpPr>
              <p:spPr>
                <a:xfrm>
                  <a:off x="7594528" y="4150831"/>
                  <a:ext cx="60887" cy="9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87" h="94460" extrusionOk="0">
                      <a:moveTo>
                        <a:pt x="3564" y="36358"/>
                      </a:moveTo>
                      <a:cubicBezTo>
                        <a:pt x="8327" y="45883"/>
                        <a:pt x="18804" y="52551"/>
                        <a:pt x="21662" y="63028"/>
                      </a:cubicBezTo>
                      <a:cubicBezTo>
                        <a:pt x="23566" y="70648"/>
                        <a:pt x="19757" y="79221"/>
                        <a:pt x="23566" y="85888"/>
                      </a:cubicBezTo>
                      <a:cubicBezTo>
                        <a:pt x="27377" y="93508"/>
                        <a:pt x="38807" y="94461"/>
                        <a:pt x="47379" y="94461"/>
                      </a:cubicBezTo>
                      <a:cubicBezTo>
                        <a:pt x="48332" y="94461"/>
                        <a:pt x="50237" y="94461"/>
                        <a:pt x="51189" y="93508"/>
                      </a:cubicBezTo>
                      <a:cubicBezTo>
                        <a:pt x="54047" y="92556"/>
                        <a:pt x="55952" y="89698"/>
                        <a:pt x="56904" y="86841"/>
                      </a:cubicBezTo>
                      <a:cubicBezTo>
                        <a:pt x="61666" y="72553"/>
                        <a:pt x="50237" y="57313"/>
                        <a:pt x="54999" y="43026"/>
                      </a:cubicBezTo>
                      <a:cubicBezTo>
                        <a:pt x="55952" y="40168"/>
                        <a:pt x="57857" y="37311"/>
                        <a:pt x="58809" y="34453"/>
                      </a:cubicBezTo>
                      <a:cubicBezTo>
                        <a:pt x="75954" y="-14124"/>
                        <a:pt x="-19296" y="-9362"/>
                        <a:pt x="3564" y="3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47"/>
                <p:cNvSpPr/>
                <p:nvPr/>
              </p:nvSpPr>
              <p:spPr>
                <a:xfrm>
                  <a:off x="7658100" y="4197667"/>
                  <a:ext cx="22859" cy="2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9" h="22859" extrusionOk="0">
                      <a:moveTo>
                        <a:pt x="22860" y="11430"/>
                      </a:moveTo>
                      <a:cubicBezTo>
                        <a:pt x="22860" y="17743"/>
                        <a:pt x="17743" y="22860"/>
                        <a:pt x="11430" y="22860"/>
                      </a:cubicBezTo>
                      <a:cubicBezTo>
                        <a:pt x="5117" y="22860"/>
                        <a:pt x="0" y="17743"/>
                        <a:pt x="0" y="11430"/>
                      </a:cubicBezTo>
                      <a:cubicBezTo>
                        <a:pt x="0" y="5117"/>
                        <a:pt x="5117" y="0"/>
                        <a:pt x="11430" y="0"/>
                      </a:cubicBezTo>
                      <a:cubicBezTo>
                        <a:pt x="17743" y="0"/>
                        <a:pt x="22860" y="5117"/>
                        <a:pt x="22860" y="114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47"/>
                <p:cNvSpPr/>
                <p:nvPr/>
              </p:nvSpPr>
              <p:spPr>
                <a:xfrm>
                  <a:off x="7594282" y="424053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957"/>
                        <a:pt x="2957" y="3810"/>
                        <a:pt x="1905" y="3810"/>
                      </a:cubicBezTo>
                      <a:cubicBezTo>
                        <a:pt x="853" y="3810"/>
                        <a:pt x="0" y="2957"/>
                        <a:pt x="0" y="1905"/>
                      </a:cubicBezTo>
                      <a:cubicBezTo>
                        <a:pt x="0" y="853"/>
                        <a:pt x="853" y="0"/>
                        <a:pt x="1905" y="0"/>
                      </a:cubicBezTo>
                      <a:cubicBezTo>
                        <a:pt x="2957" y="0"/>
                        <a:pt x="3810" y="8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47"/>
                <p:cNvSpPr/>
                <p:nvPr/>
              </p:nvSpPr>
              <p:spPr>
                <a:xfrm>
                  <a:off x="7635240" y="4282440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8575" y="14288"/>
                      </a:moveTo>
                      <a:cubicBezTo>
                        <a:pt x="28575" y="22178"/>
                        <a:pt x="22178" y="28575"/>
                        <a:pt x="14288" y="28575"/>
                      </a:cubicBezTo>
                      <a:cubicBezTo>
                        <a:pt x="6397" y="28575"/>
                        <a:pt x="0" y="22178"/>
                        <a:pt x="0" y="14288"/>
                      </a:cubicBezTo>
                      <a:cubicBezTo>
                        <a:pt x="0" y="6397"/>
                        <a:pt x="6397" y="0"/>
                        <a:pt x="14288" y="0"/>
                      </a:cubicBezTo>
                      <a:cubicBezTo>
                        <a:pt x="22178" y="0"/>
                        <a:pt x="28575" y="6397"/>
                        <a:pt x="28575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47"/>
                <p:cNvSpPr/>
                <p:nvPr/>
              </p:nvSpPr>
              <p:spPr>
                <a:xfrm>
                  <a:off x="7663815" y="4256722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7620" y="953"/>
                        <a:pt x="9525" y="2858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6" name="Google Shape;1736;p47"/>
              <p:cNvGrpSpPr/>
              <p:nvPr/>
            </p:nvGrpSpPr>
            <p:grpSpPr>
              <a:xfrm>
                <a:off x="204977" y="1739020"/>
                <a:ext cx="938588" cy="468771"/>
                <a:chOff x="6739890" y="4709159"/>
                <a:chExt cx="852487" cy="425768"/>
              </a:xfrm>
            </p:grpSpPr>
            <p:sp>
              <p:nvSpPr>
                <p:cNvPr id="1737" name="Google Shape;1737;p47"/>
                <p:cNvSpPr/>
                <p:nvPr/>
              </p:nvSpPr>
              <p:spPr>
                <a:xfrm>
                  <a:off x="6739890" y="4709159"/>
                  <a:ext cx="749617" cy="42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425767" extrusionOk="0">
                      <a:moveTo>
                        <a:pt x="744855" y="425768"/>
                      </a:moveTo>
                      <a:lnTo>
                        <a:pt x="0" y="425768"/>
                      </a:lnTo>
                      <a:lnTo>
                        <a:pt x="0" y="0"/>
                      </a:lnTo>
                      <a:lnTo>
                        <a:pt x="235267" y="255270"/>
                      </a:lnTo>
                      <a:lnTo>
                        <a:pt x="235267" y="46672"/>
                      </a:lnTo>
                      <a:lnTo>
                        <a:pt x="520065" y="271463"/>
                      </a:lnTo>
                      <a:lnTo>
                        <a:pt x="520065" y="79058"/>
                      </a:lnTo>
                      <a:lnTo>
                        <a:pt x="749617" y="287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47"/>
                <p:cNvSpPr/>
                <p:nvPr/>
              </p:nvSpPr>
              <p:spPr>
                <a:xfrm>
                  <a:off x="6739890" y="5002530"/>
                  <a:ext cx="74961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9525" extrusionOk="0">
                      <a:moveTo>
                        <a:pt x="74961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47"/>
                <p:cNvSpPr/>
                <p:nvPr/>
              </p:nvSpPr>
              <p:spPr>
                <a:xfrm>
                  <a:off x="67741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47"/>
                <p:cNvSpPr/>
                <p:nvPr/>
              </p:nvSpPr>
              <p:spPr>
                <a:xfrm>
                  <a:off x="7000875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47"/>
                <p:cNvSpPr/>
                <p:nvPr/>
              </p:nvSpPr>
              <p:spPr>
                <a:xfrm>
                  <a:off x="72694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47"/>
                <p:cNvSpPr/>
                <p:nvPr/>
              </p:nvSpPr>
              <p:spPr>
                <a:xfrm>
                  <a:off x="683609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47"/>
                <p:cNvSpPr/>
                <p:nvPr/>
              </p:nvSpPr>
              <p:spPr>
                <a:xfrm>
                  <a:off x="707231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4" name="Google Shape;1744;p47"/>
                <p:cNvSpPr/>
                <p:nvPr/>
              </p:nvSpPr>
              <p:spPr>
                <a:xfrm>
                  <a:off x="7318057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5" name="Google Shape;1745;p47"/>
                <p:cNvSpPr/>
                <p:nvPr/>
              </p:nvSpPr>
              <p:spPr>
                <a:xfrm>
                  <a:off x="707231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47"/>
                <p:cNvSpPr/>
                <p:nvPr/>
              </p:nvSpPr>
              <p:spPr>
                <a:xfrm>
                  <a:off x="7318057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47"/>
                <p:cNvSpPr/>
                <p:nvPr/>
              </p:nvSpPr>
              <p:spPr>
                <a:xfrm>
                  <a:off x="683609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47"/>
                <p:cNvSpPr/>
                <p:nvPr/>
              </p:nvSpPr>
              <p:spPr>
                <a:xfrm>
                  <a:off x="6739890" y="4709159"/>
                  <a:ext cx="235267" cy="255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67" h="255270" extrusionOk="0">
                      <a:moveTo>
                        <a:pt x="0" y="0"/>
                      </a:moveTo>
                      <a:lnTo>
                        <a:pt x="235267" y="255270"/>
                      </a:lnTo>
                      <a:lnTo>
                        <a:pt x="235267" y="1276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47"/>
                <p:cNvSpPr/>
                <p:nvPr/>
              </p:nvSpPr>
              <p:spPr>
                <a:xfrm>
                  <a:off x="6975157" y="4755832"/>
                  <a:ext cx="284797" cy="22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97" h="224790" extrusionOk="0">
                      <a:moveTo>
                        <a:pt x="0" y="0"/>
                      </a:moveTo>
                      <a:lnTo>
                        <a:pt x="284798" y="224790"/>
                      </a:lnTo>
                      <a:lnTo>
                        <a:pt x="284798" y="1123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47"/>
                <p:cNvSpPr/>
                <p:nvPr/>
              </p:nvSpPr>
              <p:spPr>
                <a:xfrm>
                  <a:off x="7259955" y="4788217"/>
                  <a:ext cx="331469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69" h="208597" extrusionOk="0">
                      <a:moveTo>
                        <a:pt x="0" y="0"/>
                      </a:moveTo>
                      <a:lnTo>
                        <a:pt x="229552" y="208597"/>
                      </a:lnTo>
                      <a:lnTo>
                        <a:pt x="331470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47"/>
                <p:cNvSpPr/>
                <p:nvPr/>
              </p:nvSpPr>
              <p:spPr>
                <a:xfrm>
                  <a:off x="7482840" y="4996815"/>
                  <a:ext cx="109537" cy="13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7" h="138112" extrusionOk="0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138113"/>
                      </a:lnTo>
                      <a:lnTo>
                        <a:pt x="0" y="13811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52" name="Google Shape;1752;p47"/>
          <p:cNvGrpSpPr/>
          <p:nvPr/>
        </p:nvGrpSpPr>
        <p:grpSpPr>
          <a:xfrm>
            <a:off x="5545129" y="-1224137"/>
            <a:ext cx="5357774" cy="6903814"/>
            <a:chOff x="5545129" y="-1224137"/>
            <a:chExt cx="5357774" cy="6903814"/>
          </a:xfrm>
        </p:grpSpPr>
        <p:sp>
          <p:nvSpPr>
            <p:cNvPr id="1753" name="Google Shape;1753;p47"/>
            <p:cNvSpPr/>
            <p:nvPr/>
          </p:nvSpPr>
          <p:spPr>
            <a:xfrm rot="-188697">
              <a:off x="6440345" y="-1108384"/>
              <a:ext cx="4343789" cy="4381491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47"/>
            <p:cNvSpPr/>
            <p:nvPr/>
          </p:nvSpPr>
          <p:spPr>
            <a:xfrm rot="5119218">
              <a:off x="6186190" y="-70666"/>
              <a:ext cx="3213856" cy="3021629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8128387" y="-24717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8967148" y="310574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8575436" y="484185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8430386" y="1456276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8290062" y="168403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8599386" y="1630464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8000427" y="141453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8091223" y="42052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8830156" y="197218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8236623" y="319830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5" name="Google Shape;1765;p47"/>
            <p:cNvGrpSpPr/>
            <p:nvPr/>
          </p:nvGrpSpPr>
          <p:grpSpPr>
            <a:xfrm flipH="1">
              <a:off x="5545129" y="-740495"/>
              <a:ext cx="1846397" cy="1509621"/>
              <a:chOff x="4847385" y="4324522"/>
              <a:chExt cx="2249783" cy="1839431"/>
            </a:xfrm>
          </p:grpSpPr>
          <p:sp>
            <p:nvSpPr>
              <p:cNvPr id="1766" name="Google Shape;1766;p47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6230204" y="479237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47"/>
            <p:cNvGrpSpPr/>
            <p:nvPr/>
          </p:nvGrpSpPr>
          <p:grpSpPr>
            <a:xfrm>
              <a:off x="9062415" y="1875616"/>
              <a:ext cx="149335" cy="331155"/>
              <a:chOff x="6993038" y="1344751"/>
              <a:chExt cx="131088" cy="290691"/>
            </a:xfrm>
          </p:grpSpPr>
          <p:sp>
            <p:nvSpPr>
              <p:cNvPr id="1773" name="Google Shape;1773;p47"/>
              <p:cNvSpPr/>
              <p:nvPr/>
            </p:nvSpPr>
            <p:spPr>
              <a:xfrm>
                <a:off x="6993038" y="13447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1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1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7364" y="-29349"/>
                      <a:pt x="9742" y="76378"/>
                      <a:pt x="4027" y="111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47"/>
              <p:cNvSpPr/>
              <p:nvPr/>
            </p:nvSpPr>
            <p:spPr>
              <a:xfrm>
                <a:off x="7041832" y="1460182"/>
                <a:ext cx="9525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60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47"/>
              <p:cNvSpPr/>
              <p:nvPr/>
            </p:nvSpPr>
            <p:spPr>
              <a:xfrm>
                <a:off x="7041832" y="1430655"/>
                <a:ext cx="80962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7157" extrusionOk="0">
                    <a:moveTo>
                      <a:pt x="80962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7081837" y="1353502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47"/>
            <p:cNvGrpSpPr/>
            <p:nvPr/>
          </p:nvGrpSpPr>
          <p:grpSpPr>
            <a:xfrm>
              <a:off x="8255316" y="1604581"/>
              <a:ext cx="887602" cy="975494"/>
              <a:chOff x="5747384" y="3630930"/>
              <a:chExt cx="779145" cy="856297"/>
            </a:xfrm>
          </p:grpSpPr>
          <p:sp>
            <p:nvSpPr>
              <p:cNvPr id="1778" name="Google Shape;1778;p47"/>
              <p:cNvSpPr/>
              <p:nvPr/>
            </p:nvSpPr>
            <p:spPr>
              <a:xfrm>
                <a:off x="5747384" y="4353877"/>
                <a:ext cx="77914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779145" h="133350" extrusionOk="0">
                    <a:moveTo>
                      <a:pt x="779145" y="66675"/>
                    </a:moveTo>
                    <a:cubicBezTo>
                      <a:pt x="779145" y="103822"/>
                      <a:pt x="604838" y="133350"/>
                      <a:pt x="389573" y="133350"/>
                    </a:cubicBezTo>
                    <a:cubicBezTo>
                      <a:pt x="174308" y="133350"/>
                      <a:pt x="0" y="103822"/>
                      <a:pt x="0" y="66675"/>
                    </a:cubicBezTo>
                    <a:cubicBezTo>
                      <a:pt x="0" y="29528"/>
                      <a:pt x="174308" y="0"/>
                      <a:pt x="389573" y="0"/>
                    </a:cubicBezTo>
                    <a:cubicBezTo>
                      <a:pt x="604838" y="0"/>
                      <a:pt x="779145" y="30480"/>
                      <a:pt x="779145" y="66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9" name="Google Shape;1779;p47"/>
              <p:cNvGrpSpPr/>
              <p:nvPr/>
            </p:nvGrpSpPr>
            <p:grpSpPr>
              <a:xfrm>
                <a:off x="5876925" y="3630930"/>
                <a:ext cx="422909" cy="788669"/>
                <a:chOff x="5876925" y="3630930"/>
                <a:chExt cx="422909" cy="788669"/>
              </a:xfrm>
            </p:grpSpPr>
            <p:sp>
              <p:nvSpPr>
                <p:cNvPr id="1780" name="Google Shape;1780;p47"/>
                <p:cNvSpPr/>
                <p:nvPr/>
              </p:nvSpPr>
              <p:spPr>
                <a:xfrm>
                  <a:off x="5876925" y="3756659"/>
                  <a:ext cx="218122" cy="662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662940" extrusionOk="0">
                      <a:moveTo>
                        <a:pt x="0" y="173355"/>
                      </a:moveTo>
                      <a:lnTo>
                        <a:pt x="106680" y="0"/>
                      </a:lnTo>
                      <a:lnTo>
                        <a:pt x="218122" y="189547"/>
                      </a:lnTo>
                      <a:lnTo>
                        <a:pt x="218122" y="662940"/>
                      </a:lnTo>
                      <a:lnTo>
                        <a:pt x="0" y="6629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1" name="Google Shape;1781;p47"/>
                <p:cNvSpPr/>
                <p:nvPr/>
              </p:nvSpPr>
              <p:spPr>
                <a:xfrm>
                  <a:off x="6095047" y="3946207"/>
                  <a:ext cx="204787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472440" extrusionOk="0">
                      <a:moveTo>
                        <a:pt x="0" y="0"/>
                      </a:moveTo>
                      <a:lnTo>
                        <a:pt x="204787" y="0"/>
                      </a:lnTo>
                      <a:lnTo>
                        <a:pt x="204787" y="472440"/>
                      </a:lnTo>
                      <a:lnTo>
                        <a:pt x="0" y="4724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47"/>
                <p:cNvSpPr/>
                <p:nvPr/>
              </p:nvSpPr>
              <p:spPr>
                <a:xfrm>
                  <a:off x="5983604" y="3756659"/>
                  <a:ext cx="316229" cy="18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29" h="189547" extrusionOk="0">
                      <a:moveTo>
                        <a:pt x="0" y="0"/>
                      </a:moveTo>
                      <a:lnTo>
                        <a:pt x="111442" y="189547"/>
                      </a:lnTo>
                      <a:lnTo>
                        <a:pt x="316230" y="189547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p47"/>
                <p:cNvSpPr/>
                <p:nvPr/>
              </p:nvSpPr>
              <p:spPr>
                <a:xfrm>
                  <a:off x="5972175" y="387477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47"/>
                <p:cNvSpPr/>
                <p:nvPr/>
              </p:nvSpPr>
              <p:spPr>
                <a:xfrm>
                  <a:off x="6151245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47"/>
                <p:cNvSpPr/>
                <p:nvPr/>
              </p:nvSpPr>
              <p:spPr>
                <a:xfrm>
                  <a:off x="6151245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47"/>
                <p:cNvSpPr/>
                <p:nvPr/>
              </p:nvSpPr>
              <p:spPr>
                <a:xfrm>
                  <a:off x="6239827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47"/>
                <p:cNvSpPr/>
                <p:nvPr/>
              </p:nvSpPr>
              <p:spPr>
                <a:xfrm>
                  <a:off x="6239827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47"/>
                <p:cNvSpPr/>
                <p:nvPr/>
              </p:nvSpPr>
              <p:spPr>
                <a:xfrm>
                  <a:off x="6126480" y="4289107"/>
                  <a:ext cx="24764" cy="13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4" h="130492" extrusionOk="0">
                      <a:moveTo>
                        <a:pt x="0" y="0"/>
                      </a:moveTo>
                      <a:lnTo>
                        <a:pt x="24765" y="0"/>
                      </a:lnTo>
                      <a:lnTo>
                        <a:pt x="24765" y="130493"/>
                      </a:lnTo>
                      <a:lnTo>
                        <a:pt x="0" y="1304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9" name="Google Shape;1789;p47"/>
                <p:cNvSpPr/>
                <p:nvPr/>
              </p:nvSpPr>
              <p:spPr>
                <a:xfrm>
                  <a:off x="6057900" y="3787140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47"/>
                <p:cNvSpPr/>
                <p:nvPr/>
              </p:nvSpPr>
              <p:spPr>
                <a:xfrm>
                  <a:off x="6129337" y="3835717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1" name="Google Shape;1791;p47"/>
                <p:cNvSpPr/>
                <p:nvPr/>
              </p:nvSpPr>
              <p:spPr>
                <a:xfrm>
                  <a:off x="609219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2" name="Google Shape;1792;p47"/>
                <p:cNvSpPr/>
                <p:nvPr/>
              </p:nvSpPr>
              <p:spPr>
                <a:xfrm>
                  <a:off x="612267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93" name="Google Shape;1793;p47"/>
            <p:cNvGrpSpPr/>
            <p:nvPr/>
          </p:nvGrpSpPr>
          <p:grpSpPr>
            <a:xfrm>
              <a:off x="7823462" y="185333"/>
              <a:ext cx="481778" cy="654307"/>
              <a:chOff x="6726555" y="1729740"/>
              <a:chExt cx="422909" cy="574357"/>
            </a:xfrm>
          </p:grpSpPr>
          <p:grpSp>
            <p:nvGrpSpPr>
              <p:cNvPr id="1794" name="Google Shape;1794;p47"/>
              <p:cNvGrpSpPr/>
              <p:nvPr/>
            </p:nvGrpSpPr>
            <p:grpSpPr>
              <a:xfrm>
                <a:off x="6726555" y="1729740"/>
                <a:ext cx="422909" cy="574357"/>
                <a:chOff x="6726555" y="1729740"/>
                <a:chExt cx="422909" cy="574357"/>
              </a:xfrm>
            </p:grpSpPr>
            <p:sp>
              <p:nvSpPr>
                <p:cNvPr id="1795" name="Google Shape;1795;p47"/>
                <p:cNvSpPr/>
                <p:nvPr/>
              </p:nvSpPr>
              <p:spPr>
                <a:xfrm>
                  <a:off x="6726555" y="1854517"/>
                  <a:ext cx="218122" cy="449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449579" extrusionOk="0">
                      <a:moveTo>
                        <a:pt x="218122" y="449580"/>
                      </a:moveTo>
                      <a:lnTo>
                        <a:pt x="218122" y="190500"/>
                      </a:lnTo>
                      <a:lnTo>
                        <a:pt x="106680" y="0"/>
                      </a:lnTo>
                      <a:lnTo>
                        <a:pt x="0" y="173355"/>
                      </a:lnTo>
                      <a:lnTo>
                        <a:pt x="0" y="449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47"/>
                <p:cNvSpPr/>
                <p:nvPr/>
              </p:nvSpPr>
              <p:spPr>
                <a:xfrm>
                  <a:off x="6944677" y="2045017"/>
                  <a:ext cx="204787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259080" extrusionOk="0">
                      <a:moveTo>
                        <a:pt x="0" y="0"/>
                      </a:moveTo>
                      <a:lnTo>
                        <a:pt x="204788" y="0"/>
                      </a:lnTo>
                      <a:lnTo>
                        <a:pt x="204788" y="259080"/>
                      </a:lnTo>
                      <a:lnTo>
                        <a:pt x="0" y="2590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7" name="Google Shape;1797;p47"/>
                <p:cNvSpPr/>
                <p:nvPr/>
              </p:nvSpPr>
              <p:spPr>
                <a:xfrm>
                  <a:off x="6833234" y="1854517"/>
                  <a:ext cx="31623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0" h="190500" extrusionOk="0">
                      <a:moveTo>
                        <a:pt x="0" y="0"/>
                      </a:moveTo>
                      <a:lnTo>
                        <a:pt x="111443" y="190500"/>
                      </a:lnTo>
                      <a:lnTo>
                        <a:pt x="316230" y="190500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8" name="Google Shape;1798;p47"/>
                <p:cNvSpPr/>
                <p:nvPr/>
              </p:nvSpPr>
              <p:spPr>
                <a:xfrm>
                  <a:off x="6820852" y="197358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9" name="Google Shape;1799;p47"/>
                <p:cNvSpPr/>
                <p:nvPr/>
              </p:nvSpPr>
              <p:spPr>
                <a:xfrm>
                  <a:off x="6999922" y="208597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0" name="Google Shape;1800;p47"/>
                <p:cNvSpPr/>
                <p:nvPr/>
              </p:nvSpPr>
              <p:spPr>
                <a:xfrm>
                  <a:off x="6907530" y="188499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47"/>
                <p:cNvSpPr/>
                <p:nvPr/>
              </p:nvSpPr>
              <p:spPr>
                <a:xfrm>
                  <a:off x="6978967" y="193452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47"/>
                <p:cNvSpPr/>
                <p:nvPr/>
              </p:nvSpPr>
              <p:spPr>
                <a:xfrm>
                  <a:off x="6875145" y="1729740"/>
                  <a:ext cx="13334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7"/>
                      </a:lnTo>
                      <a:lnTo>
                        <a:pt x="0" y="1247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03" name="Google Shape;1803;p47"/>
              <p:cNvSpPr/>
              <p:nvPr/>
            </p:nvSpPr>
            <p:spPr>
              <a:xfrm>
                <a:off x="6757035" y="2133600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6820852" y="2170747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47"/>
            <p:cNvGrpSpPr/>
            <p:nvPr/>
          </p:nvGrpSpPr>
          <p:grpSpPr>
            <a:xfrm>
              <a:off x="8338879" y="591156"/>
              <a:ext cx="360249" cy="488288"/>
              <a:chOff x="7178992" y="2085975"/>
              <a:chExt cx="316230" cy="428624"/>
            </a:xfrm>
          </p:grpSpPr>
          <p:grpSp>
            <p:nvGrpSpPr>
              <p:cNvPr id="1806" name="Google Shape;1806;p47"/>
              <p:cNvGrpSpPr/>
              <p:nvPr/>
            </p:nvGrpSpPr>
            <p:grpSpPr>
              <a:xfrm>
                <a:off x="7178992" y="2085975"/>
                <a:ext cx="316230" cy="428624"/>
                <a:chOff x="7178992" y="2085975"/>
                <a:chExt cx="316230" cy="428624"/>
              </a:xfrm>
            </p:grpSpPr>
            <p:sp>
              <p:nvSpPr>
                <p:cNvPr id="1807" name="Google Shape;1807;p47"/>
                <p:cNvSpPr/>
                <p:nvPr/>
              </p:nvSpPr>
              <p:spPr>
                <a:xfrm>
                  <a:off x="7178992" y="2179320"/>
                  <a:ext cx="162877" cy="33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77" h="335279" extrusionOk="0">
                      <a:moveTo>
                        <a:pt x="162877" y="335280"/>
                      </a:moveTo>
                      <a:lnTo>
                        <a:pt x="162877" y="141922"/>
                      </a:lnTo>
                      <a:lnTo>
                        <a:pt x="80010" y="0"/>
                      </a:lnTo>
                      <a:lnTo>
                        <a:pt x="0" y="129540"/>
                      </a:lnTo>
                      <a:lnTo>
                        <a:pt x="0" y="3352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47"/>
                <p:cNvSpPr/>
                <p:nvPr/>
              </p:nvSpPr>
              <p:spPr>
                <a:xfrm>
                  <a:off x="7341870" y="2321242"/>
                  <a:ext cx="153352" cy="19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52" h="193357" extrusionOk="0">
                      <a:moveTo>
                        <a:pt x="0" y="0"/>
                      </a:moveTo>
                      <a:lnTo>
                        <a:pt x="153352" y="0"/>
                      </a:lnTo>
                      <a:lnTo>
                        <a:pt x="153352" y="193358"/>
                      </a:lnTo>
                      <a:lnTo>
                        <a:pt x="0" y="193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47"/>
                <p:cNvSpPr/>
                <p:nvPr/>
              </p:nvSpPr>
              <p:spPr>
                <a:xfrm>
                  <a:off x="7259002" y="2179320"/>
                  <a:ext cx="236219" cy="1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41922" extrusionOk="0">
                      <a:moveTo>
                        <a:pt x="0" y="0"/>
                      </a:moveTo>
                      <a:lnTo>
                        <a:pt x="82867" y="141922"/>
                      </a:lnTo>
                      <a:lnTo>
                        <a:pt x="236220" y="141922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47"/>
                <p:cNvSpPr/>
                <p:nvPr/>
              </p:nvSpPr>
              <p:spPr>
                <a:xfrm>
                  <a:off x="7249477" y="226790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47"/>
                <p:cNvSpPr/>
                <p:nvPr/>
              </p:nvSpPr>
              <p:spPr>
                <a:xfrm>
                  <a:off x="7383780" y="235172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7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47"/>
                <p:cNvSpPr/>
                <p:nvPr/>
              </p:nvSpPr>
              <p:spPr>
                <a:xfrm>
                  <a:off x="7314247" y="2202180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47"/>
                <p:cNvSpPr/>
                <p:nvPr/>
              </p:nvSpPr>
              <p:spPr>
                <a:xfrm>
                  <a:off x="7367587" y="2239327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47"/>
                <p:cNvSpPr/>
                <p:nvPr/>
              </p:nvSpPr>
              <p:spPr>
                <a:xfrm>
                  <a:off x="7290435" y="2085975"/>
                  <a:ext cx="10477" cy="93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" h="93344" extrusionOk="0">
                      <a:moveTo>
                        <a:pt x="0" y="0"/>
                      </a:moveTo>
                      <a:lnTo>
                        <a:pt x="10478" y="0"/>
                      </a:lnTo>
                      <a:lnTo>
                        <a:pt x="10478" y="93345"/>
                      </a:lnTo>
                      <a:lnTo>
                        <a:pt x="0" y="93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15" name="Google Shape;1815;p47"/>
              <p:cNvSpPr/>
              <p:nvPr/>
            </p:nvSpPr>
            <p:spPr>
              <a:xfrm>
                <a:off x="7201852" y="2387917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47"/>
              <p:cNvSpPr/>
              <p:nvPr/>
            </p:nvSpPr>
            <p:spPr>
              <a:xfrm>
                <a:off x="7249477" y="2415540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7" name="Google Shape;1817;p47"/>
            <p:cNvGrpSpPr/>
            <p:nvPr/>
          </p:nvGrpSpPr>
          <p:grpSpPr>
            <a:xfrm>
              <a:off x="7986226" y="912342"/>
              <a:ext cx="282123" cy="383035"/>
              <a:chOff x="6869430" y="2367915"/>
              <a:chExt cx="247650" cy="336232"/>
            </a:xfrm>
          </p:grpSpPr>
          <p:grpSp>
            <p:nvGrpSpPr>
              <p:cNvPr id="1818" name="Google Shape;1818;p47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819" name="Google Shape;1819;p47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47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1" name="Google Shape;1821;p47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2" name="Google Shape;1822;p47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47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47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47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47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27" name="Google Shape;1827;p47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47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9" name="Google Shape;1829;p47"/>
            <p:cNvGrpSpPr/>
            <p:nvPr/>
          </p:nvGrpSpPr>
          <p:grpSpPr>
            <a:xfrm>
              <a:off x="8000430" y="1795339"/>
              <a:ext cx="237953" cy="491682"/>
              <a:chOff x="6224257" y="1304803"/>
              <a:chExt cx="208877" cy="431603"/>
            </a:xfrm>
          </p:grpSpPr>
          <p:sp>
            <p:nvSpPr>
              <p:cNvPr id="1830" name="Google Shape;1830;p47"/>
              <p:cNvSpPr/>
              <p:nvPr/>
            </p:nvSpPr>
            <p:spPr>
              <a:xfrm>
                <a:off x="6224257" y="1304803"/>
                <a:ext cx="208877" cy="391671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71" extrusionOk="0">
                    <a:moveTo>
                      <a:pt x="6045" y="177286"/>
                    </a:moveTo>
                    <a:cubicBezTo>
                      <a:pt x="-5385" y="243009"/>
                      <a:pt x="-4432" y="319209"/>
                      <a:pt x="43193" y="365882"/>
                    </a:cubicBezTo>
                    <a:cubicBezTo>
                      <a:pt x="55575" y="378264"/>
                      <a:pt x="69863" y="387789"/>
                      <a:pt x="87008" y="390646"/>
                    </a:cubicBezTo>
                    <a:cubicBezTo>
                      <a:pt x="111773" y="395409"/>
                      <a:pt x="138443" y="383026"/>
                      <a:pt x="155588" y="364929"/>
                    </a:cubicBezTo>
                    <a:cubicBezTo>
                      <a:pt x="173685" y="346832"/>
                      <a:pt x="184163" y="322066"/>
                      <a:pt x="191783" y="298254"/>
                    </a:cubicBezTo>
                    <a:cubicBezTo>
                      <a:pt x="215595" y="221101"/>
                      <a:pt x="225120" y="67749"/>
                      <a:pt x="147968" y="13456"/>
                    </a:cubicBezTo>
                    <a:cubicBezTo>
                      <a:pt x="59385" y="-48456"/>
                      <a:pt x="16523" y="120136"/>
                      <a:pt x="6045" y="177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47"/>
              <p:cNvSpPr/>
              <p:nvPr/>
            </p:nvSpPr>
            <p:spPr>
              <a:xfrm>
                <a:off x="6327457" y="1491614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3" y="0"/>
                    </a:moveTo>
                    <a:lnTo>
                      <a:pt x="953" y="244793"/>
                    </a:lnTo>
                    <a:lnTo>
                      <a:pt x="0" y="244793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47"/>
              <p:cNvSpPr/>
              <p:nvPr/>
            </p:nvSpPr>
            <p:spPr>
              <a:xfrm>
                <a:off x="6236017" y="1428750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8"/>
                    </a:moveTo>
                    <a:cubicBezTo>
                      <a:pt x="0" y="25718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47"/>
              <p:cNvSpPr/>
              <p:nvPr/>
            </p:nvSpPr>
            <p:spPr>
              <a:xfrm>
                <a:off x="6379844" y="1350644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4" name="Google Shape;1834;p47"/>
            <p:cNvGrpSpPr/>
            <p:nvPr/>
          </p:nvGrpSpPr>
          <p:grpSpPr>
            <a:xfrm>
              <a:off x="8792408" y="912351"/>
              <a:ext cx="245811" cy="533354"/>
              <a:chOff x="7738110" y="1566784"/>
              <a:chExt cx="215775" cy="468183"/>
            </a:xfrm>
          </p:grpSpPr>
          <p:sp>
            <p:nvSpPr>
              <p:cNvPr id="1835" name="Google Shape;1835;p47"/>
              <p:cNvSpPr/>
              <p:nvPr/>
            </p:nvSpPr>
            <p:spPr>
              <a:xfrm>
                <a:off x="7738763" y="1566784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7845742" y="1697783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7738110" y="1723500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>
                <a:off x="7845742" y="1694925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47"/>
            <p:cNvGrpSpPr/>
            <p:nvPr/>
          </p:nvGrpSpPr>
          <p:grpSpPr>
            <a:xfrm>
              <a:off x="7454470" y="410032"/>
              <a:ext cx="228754" cy="310577"/>
              <a:chOff x="6869430" y="2367915"/>
              <a:chExt cx="247650" cy="336232"/>
            </a:xfrm>
          </p:grpSpPr>
          <p:grpSp>
            <p:nvGrpSpPr>
              <p:cNvPr id="1840" name="Google Shape;1840;p47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841" name="Google Shape;1841;p47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47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47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47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5" name="Google Shape;1845;p47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47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7" name="Google Shape;1847;p47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8" name="Google Shape;1848;p47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49" name="Google Shape;1849;p47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1" name="Google Shape;1851;p47"/>
            <p:cNvSpPr/>
            <p:nvPr/>
          </p:nvSpPr>
          <p:spPr>
            <a:xfrm rot="5618813">
              <a:off x="7186250" y="3746439"/>
              <a:ext cx="3025754" cy="796203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8"/>
          <p:cNvSpPr txBox="1">
            <a:spLocks noGrp="1"/>
          </p:cNvSpPr>
          <p:nvPr>
            <p:ph type="subTitle" idx="1"/>
          </p:nvPr>
        </p:nvSpPr>
        <p:spPr>
          <a:xfrm>
            <a:off x="3995100" y="387275"/>
            <a:ext cx="2780100" cy="14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Visuals to denote buildings and structures represented by landmark pins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maps polygons are limited, custom pins and images could be used</a:t>
            </a:r>
            <a:endParaRPr/>
          </a:p>
        </p:txBody>
      </p:sp>
      <p:sp>
        <p:nvSpPr>
          <p:cNvPr id="1857" name="Google Shape;1857;p48"/>
          <p:cNvSpPr txBox="1">
            <a:spLocks noGrp="1"/>
          </p:cNvSpPr>
          <p:nvPr>
            <p:ph type="subTitle" idx="2"/>
          </p:nvPr>
        </p:nvSpPr>
        <p:spPr>
          <a:xfrm>
            <a:off x="4004642" y="2136039"/>
            <a:ext cx="38298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Upgrade proxy server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a short video or info screen to mask loading times</a:t>
            </a:r>
            <a:endParaRPr/>
          </a:p>
        </p:txBody>
      </p:sp>
      <p:sp>
        <p:nvSpPr>
          <p:cNvPr id="1858" name="Google Shape;1858;p48"/>
          <p:cNvSpPr txBox="1">
            <a:spLocks noGrp="1"/>
          </p:cNvSpPr>
          <p:nvPr>
            <p:ph type="subTitle" idx="3"/>
          </p:nvPr>
        </p:nvSpPr>
        <p:spPr>
          <a:xfrm>
            <a:off x="4018717" y="3766991"/>
            <a:ext cx="38298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Store crop info/locations in a database, allows more security and live changes just by changing the database without having to redeploy it.</a:t>
            </a:r>
            <a:endParaRPr/>
          </a:p>
        </p:txBody>
      </p:sp>
      <p:sp>
        <p:nvSpPr>
          <p:cNvPr id="1859" name="Google Shape;1859;p48"/>
          <p:cNvSpPr txBox="1">
            <a:spLocks noGrp="1"/>
          </p:cNvSpPr>
          <p:nvPr>
            <p:ph type="subTitle" idx="4"/>
          </p:nvPr>
        </p:nvSpPr>
        <p:spPr>
          <a:xfrm>
            <a:off x="1377214" y="387275"/>
            <a:ext cx="26415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Landmark and Crop  Visuals</a:t>
            </a:r>
            <a:endParaRPr/>
          </a:p>
        </p:txBody>
      </p:sp>
      <p:sp>
        <p:nvSpPr>
          <p:cNvPr id="1860" name="Google Shape;1860;p48"/>
          <p:cNvSpPr txBox="1">
            <a:spLocks noGrp="1"/>
          </p:cNvSpPr>
          <p:nvPr>
            <p:ph type="subTitle" idx="5"/>
          </p:nvPr>
        </p:nvSpPr>
        <p:spPr>
          <a:xfrm>
            <a:off x="1335389" y="3767038"/>
            <a:ext cx="26415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integration</a:t>
            </a:r>
            <a:endParaRPr/>
          </a:p>
        </p:txBody>
      </p:sp>
      <p:sp>
        <p:nvSpPr>
          <p:cNvPr id="1861" name="Google Shape;1861;p48"/>
          <p:cNvSpPr txBox="1">
            <a:spLocks noGrp="1"/>
          </p:cNvSpPr>
          <p:nvPr>
            <p:ph type="subTitle" idx="6"/>
          </p:nvPr>
        </p:nvSpPr>
        <p:spPr>
          <a:xfrm>
            <a:off x="1325821" y="2077150"/>
            <a:ext cx="26415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Times</a:t>
            </a:r>
            <a:endParaRPr/>
          </a:p>
        </p:txBody>
      </p:sp>
      <p:sp>
        <p:nvSpPr>
          <p:cNvPr id="1862" name="Google Shape;1862;p48"/>
          <p:cNvSpPr/>
          <p:nvPr/>
        </p:nvSpPr>
        <p:spPr>
          <a:xfrm>
            <a:off x="457982" y="631436"/>
            <a:ext cx="792412" cy="782355"/>
          </a:xfrm>
          <a:custGeom>
            <a:avLst/>
            <a:gdLst/>
            <a:ahLst/>
            <a:cxnLst/>
            <a:rect l="l" t="t" r="r" b="b"/>
            <a:pathLst>
              <a:path w="1283258" h="1189893" extrusionOk="0">
                <a:moveTo>
                  <a:pt x="62715" y="273997"/>
                </a:moveTo>
                <a:cubicBezTo>
                  <a:pt x="-55395" y="483547"/>
                  <a:pt x="6518" y="763583"/>
                  <a:pt x="138915" y="963608"/>
                </a:cubicBezTo>
                <a:cubicBezTo>
                  <a:pt x="198923" y="1054095"/>
                  <a:pt x="276075" y="1137915"/>
                  <a:pt x="375135" y="1172205"/>
                </a:cubicBezTo>
                <a:cubicBezTo>
                  <a:pt x="520868" y="1222687"/>
                  <a:pt x="677078" y="1156012"/>
                  <a:pt x="815191" y="1086480"/>
                </a:cubicBezTo>
                <a:cubicBezTo>
                  <a:pt x="1124753" y="930270"/>
                  <a:pt x="1488608" y="542602"/>
                  <a:pt x="1142850" y="201607"/>
                </a:cubicBezTo>
                <a:cubicBezTo>
                  <a:pt x="874245" y="-64140"/>
                  <a:pt x="270360" y="-93668"/>
                  <a:pt x="62715" y="27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48"/>
          <p:cNvSpPr/>
          <p:nvPr/>
        </p:nvSpPr>
        <p:spPr>
          <a:xfrm>
            <a:off x="457985" y="2247724"/>
            <a:ext cx="792412" cy="782355"/>
          </a:xfrm>
          <a:custGeom>
            <a:avLst/>
            <a:gdLst/>
            <a:ahLst/>
            <a:cxnLst/>
            <a:rect l="l" t="t" r="r" b="b"/>
            <a:pathLst>
              <a:path w="1283258" h="1189893" extrusionOk="0">
                <a:moveTo>
                  <a:pt x="62715" y="273997"/>
                </a:moveTo>
                <a:cubicBezTo>
                  <a:pt x="-55395" y="483547"/>
                  <a:pt x="6518" y="763583"/>
                  <a:pt x="138915" y="963608"/>
                </a:cubicBezTo>
                <a:cubicBezTo>
                  <a:pt x="198923" y="1054095"/>
                  <a:pt x="276075" y="1137915"/>
                  <a:pt x="375135" y="1172205"/>
                </a:cubicBezTo>
                <a:cubicBezTo>
                  <a:pt x="520868" y="1222687"/>
                  <a:pt x="677078" y="1156012"/>
                  <a:pt x="815191" y="1086480"/>
                </a:cubicBezTo>
                <a:cubicBezTo>
                  <a:pt x="1124753" y="930270"/>
                  <a:pt x="1488608" y="542602"/>
                  <a:pt x="1142850" y="201607"/>
                </a:cubicBezTo>
                <a:cubicBezTo>
                  <a:pt x="874245" y="-64140"/>
                  <a:pt x="270360" y="-93668"/>
                  <a:pt x="62715" y="27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48"/>
          <p:cNvSpPr/>
          <p:nvPr/>
        </p:nvSpPr>
        <p:spPr>
          <a:xfrm>
            <a:off x="448837" y="3937631"/>
            <a:ext cx="792412" cy="782355"/>
          </a:xfrm>
          <a:custGeom>
            <a:avLst/>
            <a:gdLst/>
            <a:ahLst/>
            <a:cxnLst/>
            <a:rect l="l" t="t" r="r" b="b"/>
            <a:pathLst>
              <a:path w="1283258" h="1189893" extrusionOk="0">
                <a:moveTo>
                  <a:pt x="62715" y="273997"/>
                </a:moveTo>
                <a:cubicBezTo>
                  <a:pt x="-55395" y="483547"/>
                  <a:pt x="6518" y="763583"/>
                  <a:pt x="138915" y="963608"/>
                </a:cubicBezTo>
                <a:cubicBezTo>
                  <a:pt x="198923" y="1054095"/>
                  <a:pt x="276075" y="1137915"/>
                  <a:pt x="375135" y="1172205"/>
                </a:cubicBezTo>
                <a:cubicBezTo>
                  <a:pt x="520868" y="1222687"/>
                  <a:pt x="677078" y="1156012"/>
                  <a:pt x="815191" y="1086480"/>
                </a:cubicBezTo>
                <a:cubicBezTo>
                  <a:pt x="1124753" y="930270"/>
                  <a:pt x="1488608" y="542602"/>
                  <a:pt x="1142850" y="201607"/>
                </a:cubicBezTo>
                <a:cubicBezTo>
                  <a:pt x="874245" y="-64140"/>
                  <a:pt x="270360" y="-93668"/>
                  <a:pt x="62715" y="27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5" name="Google Shape;1865;p48"/>
          <p:cNvGrpSpPr/>
          <p:nvPr/>
        </p:nvGrpSpPr>
        <p:grpSpPr>
          <a:xfrm>
            <a:off x="669064" y="4148143"/>
            <a:ext cx="352700" cy="360170"/>
            <a:chOff x="3854700" y="249750"/>
            <a:chExt cx="500425" cy="481125"/>
          </a:xfrm>
        </p:grpSpPr>
        <p:sp>
          <p:nvSpPr>
            <p:cNvPr id="1866" name="Google Shape;1866;p48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74" name="Google Shape;1874;p48"/>
          <p:cNvGrpSpPr/>
          <p:nvPr/>
        </p:nvGrpSpPr>
        <p:grpSpPr>
          <a:xfrm>
            <a:off x="744468" y="841776"/>
            <a:ext cx="220109" cy="360526"/>
            <a:chOff x="5726350" y="2028150"/>
            <a:chExt cx="312300" cy="481600"/>
          </a:xfrm>
        </p:grpSpPr>
        <p:sp>
          <p:nvSpPr>
            <p:cNvPr id="1875" name="Google Shape;1875;p48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78" name="Google Shape;1878;p48"/>
          <p:cNvGrpSpPr/>
          <p:nvPr/>
        </p:nvGrpSpPr>
        <p:grpSpPr>
          <a:xfrm>
            <a:off x="674579" y="2458093"/>
            <a:ext cx="340912" cy="360713"/>
            <a:chOff x="898875" y="4399275"/>
            <a:chExt cx="483700" cy="481850"/>
          </a:xfrm>
        </p:grpSpPr>
        <p:sp>
          <p:nvSpPr>
            <p:cNvPr id="1879" name="Google Shape;1879;p48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887" name="Google Shape;18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725" y="468325"/>
            <a:ext cx="2062550" cy="16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9"/>
          <p:cNvSpPr txBox="1">
            <a:spLocks noGrp="1"/>
          </p:cNvSpPr>
          <p:nvPr>
            <p:ph type="title"/>
          </p:nvPr>
        </p:nvSpPr>
        <p:spPr>
          <a:xfrm>
            <a:off x="4580450" y="1130400"/>
            <a:ext cx="357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grpSp>
        <p:nvGrpSpPr>
          <p:cNvPr id="1893" name="Google Shape;1893;p49"/>
          <p:cNvGrpSpPr/>
          <p:nvPr/>
        </p:nvGrpSpPr>
        <p:grpSpPr>
          <a:xfrm>
            <a:off x="-491928" y="-832840"/>
            <a:ext cx="4987302" cy="6206858"/>
            <a:chOff x="-491928" y="-832840"/>
            <a:chExt cx="4987302" cy="6206858"/>
          </a:xfrm>
        </p:grpSpPr>
        <p:sp>
          <p:nvSpPr>
            <p:cNvPr id="1894" name="Google Shape;1894;p49"/>
            <p:cNvSpPr/>
            <p:nvPr/>
          </p:nvSpPr>
          <p:spPr>
            <a:xfrm rot="-9470986">
              <a:off x="487386" y="1028429"/>
              <a:ext cx="3488979" cy="3436028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 flipH="1">
              <a:off x="2068996" y="308752"/>
              <a:ext cx="1184440" cy="1119564"/>
            </a:xfrm>
            <a:custGeom>
              <a:avLst/>
              <a:gdLst/>
              <a:ahLst/>
              <a:cxnLst/>
              <a:rect l="l" t="t" r="r" b="b"/>
              <a:pathLst>
                <a:path w="1076764" h="1017785" extrusionOk="0">
                  <a:moveTo>
                    <a:pt x="184847" y="809429"/>
                  </a:moveTo>
                  <a:cubicBezTo>
                    <a:pt x="278192" y="891344"/>
                    <a:pt x="384872" y="960877"/>
                    <a:pt x="503934" y="995167"/>
                  </a:cubicBezTo>
                  <a:cubicBezTo>
                    <a:pt x="1099247" y="1165664"/>
                    <a:pt x="1281174" y="324607"/>
                    <a:pt x="806829" y="68384"/>
                  </a:cubicBezTo>
                  <a:cubicBezTo>
                    <a:pt x="314387" y="-198316"/>
                    <a:pt x="-319026" y="371279"/>
                    <a:pt x="184847" y="809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 flipH="1">
              <a:off x="-324963" y="1686864"/>
              <a:ext cx="1411584" cy="1308882"/>
            </a:xfrm>
            <a:custGeom>
              <a:avLst/>
              <a:gdLst/>
              <a:ahLst/>
              <a:cxnLst/>
              <a:rect l="l" t="t" r="r" b="b"/>
              <a:pathLst>
                <a:path w="1283258" h="1189893" extrusionOk="0">
                  <a:moveTo>
                    <a:pt x="62715" y="273997"/>
                  </a:moveTo>
                  <a:cubicBezTo>
                    <a:pt x="-55395" y="483547"/>
                    <a:pt x="6518" y="763583"/>
                    <a:pt x="138915" y="963608"/>
                  </a:cubicBezTo>
                  <a:cubicBezTo>
                    <a:pt x="198923" y="1054095"/>
                    <a:pt x="276075" y="1137915"/>
                    <a:pt x="375135" y="1172205"/>
                  </a:cubicBezTo>
                  <a:cubicBezTo>
                    <a:pt x="520868" y="1222687"/>
                    <a:pt x="677078" y="1156012"/>
                    <a:pt x="815191" y="1086480"/>
                  </a:cubicBezTo>
                  <a:cubicBezTo>
                    <a:pt x="1124753" y="930270"/>
                    <a:pt x="1488608" y="542602"/>
                    <a:pt x="1142850" y="201607"/>
                  </a:cubicBezTo>
                  <a:cubicBezTo>
                    <a:pt x="874245" y="-64140"/>
                    <a:pt x="270360" y="-93668"/>
                    <a:pt x="62715" y="2739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 flipH="1">
              <a:off x="-458385" y="-832840"/>
              <a:ext cx="3118103" cy="2931603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 flipH="1">
              <a:off x="1786970" y="-66675"/>
              <a:ext cx="2363380" cy="5440693"/>
            </a:xfrm>
            <a:custGeom>
              <a:avLst/>
              <a:gdLst/>
              <a:ahLst/>
              <a:cxnLst/>
              <a:rect l="l" t="t" r="r" b="b"/>
              <a:pathLst>
                <a:path w="1905952" h="3682364" extrusionOk="0">
                  <a:moveTo>
                    <a:pt x="1905953" y="3682365"/>
                  </a:moveTo>
                  <a:lnTo>
                    <a:pt x="1664970" y="2693670"/>
                  </a:lnTo>
                  <a:cubicBezTo>
                    <a:pt x="1645920" y="2613660"/>
                    <a:pt x="1602105" y="2541270"/>
                    <a:pt x="1541145" y="2486025"/>
                  </a:cubicBezTo>
                  <a:lnTo>
                    <a:pt x="1514475" y="2462213"/>
                  </a:lnTo>
                  <a:cubicBezTo>
                    <a:pt x="1461135" y="2413635"/>
                    <a:pt x="1422083" y="2350770"/>
                    <a:pt x="1403033" y="2281238"/>
                  </a:cubicBezTo>
                  <a:lnTo>
                    <a:pt x="1103948" y="1204913"/>
                  </a:lnTo>
                  <a:cubicBezTo>
                    <a:pt x="1082992" y="1129665"/>
                    <a:pt x="1040130" y="1062038"/>
                    <a:pt x="981075" y="1009650"/>
                  </a:cubicBezTo>
                  <a:lnTo>
                    <a:pt x="621030" y="693420"/>
                  </a:lnTo>
                  <a:cubicBezTo>
                    <a:pt x="576262" y="654367"/>
                    <a:pt x="523875" y="624840"/>
                    <a:pt x="467678" y="605790"/>
                  </a:cubicBezTo>
                  <a:lnTo>
                    <a:pt x="375285" y="575310"/>
                  </a:lnTo>
                  <a:cubicBezTo>
                    <a:pt x="270510" y="541020"/>
                    <a:pt x="185738" y="461962"/>
                    <a:pt x="144780" y="359093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 flipH="1">
              <a:off x="-437494" y="2966953"/>
              <a:ext cx="2920079" cy="768395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 flipH="1">
              <a:off x="2742348" y="541901"/>
              <a:ext cx="826674" cy="290718"/>
            </a:xfrm>
            <a:custGeom>
              <a:avLst/>
              <a:gdLst/>
              <a:ahLst/>
              <a:cxnLst/>
              <a:rect l="l" t="t" r="r" b="b"/>
              <a:pathLst>
                <a:path w="751522" h="264289" extrusionOk="0">
                  <a:moveTo>
                    <a:pt x="751523" y="264289"/>
                  </a:moveTo>
                  <a:lnTo>
                    <a:pt x="0" y="264289"/>
                  </a:lnTo>
                  <a:cubicBezTo>
                    <a:pt x="4763" y="221427"/>
                    <a:pt x="32385" y="188089"/>
                    <a:pt x="72390" y="172849"/>
                  </a:cubicBezTo>
                  <a:cubicBezTo>
                    <a:pt x="112395" y="156657"/>
                    <a:pt x="160020" y="164277"/>
                    <a:pt x="193357" y="191899"/>
                  </a:cubicBezTo>
                  <a:cubicBezTo>
                    <a:pt x="199073" y="132844"/>
                    <a:pt x="222885" y="73789"/>
                    <a:pt x="267653" y="33784"/>
                  </a:cubicBezTo>
                  <a:cubicBezTo>
                    <a:pt x="318135" y="-10031"/>
                    <a:pt x="389573" y="-9078"/>
                    <a:pt x="444817" y="24259"/>
                  </a:cubicBezTo>
                  <a:cubicBezTo>
                    <a:pt x="509587" y="64264"/>
                    <a:pt x="522923" y="126177"/>
                    <a:pt x="516255" y="198567"/>
                  </a:cubicBezTo>
                  <a:cubicBezTo>
                    <a:pt x="517207" y="187137"/>
                    <a:pt x="562928" y="167134"/>
                    <a:pt x="573405" y="164277"/>
                  </a:cubicBezTo>
                  <a:cubicBezTo>
                    <a:pt x="597218" y="156657"/>
                    <a:pt x="621982" y="156657"/>
                    <a:pt x="644843" y="165229"/>
                  </a:cubicBezTo>
                  <a:cubicBezTo>
                    <a:pt x="691515" y="180469"/>
                    <a:pt x="727710" y="222379"/>
                    <a:pt x="751523" y="264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 flipH="1">
              <a:off x="2038556" y="227171"/>
              <a:ext cx="687323" cy="241598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0"/>
                    <a:pt x="60008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0"/>
                  </a:cubicBezTo>
                  <a:cubicBezTo>
                    <a:pt x="575310" y="150103"/>
                    <a:pt x="604838" y="185345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 flipH="1">
              <a:off x="-431097" y="1953307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 flipH="1">
              <a:off x="240061" y="2262668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 rot="4476485" flipH="1">
              <a:off x="1360801" y="4289735"/>
              <a:ext cx="220444" cy="220444"/>
            </a:xfrm>
            <a:custGeom>
              <a:avLst/>
              <a:gdLst/>
              <a:ahLst/>
              <a:cxnLst/>
              <a:rect l="l" t="t" r="r" b="b"/>
              <a:pathLst>
                <a:path w="200035" h="200035" extrusionOk="0">
                  <a:moveTo>
                    <a:pt x="200036" y="100018"/>
                  </a:moveTo>
                  <a:cubicBezTo>
                    <a:pt x="200036" y="155256"/>
                    <a:pt x="155256" y="200035"/>
                    <a:pt x="100018" y="200035"/>
                  </a:cubicBezTo>
                  <a:cubicBezTo>
                    <a:pt x="44780" y="200035"/>
                    <a:pt x="0" y="155256"/>
                    <a:pt x="0" y="100018"/>
                  </a:cubicBezTo>
                  <a:cubicBezTo>
                    <a:pt x="0" y="44779"/>
                    <a:pt x="44780" y="0"/>
                    <a:pt x="100018" y="0"/>
                  </a:cubicBezTo>
                  <a:cubicBezTo>
                    <a:pt x="155256" y="0"/>
                    <a:pt x="200036" y="44779"/>
                    <a:pt x="200036" y="10001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 flipH="1">
              <a:off x="1410990" y="2103886"/>
              <a:ext cx="616466" cy="2183511"/>
            </a:xfrm>
            <a:custGeom>
              <a:avLst/>
              <a:gdLst/>
              <a:ahLst/>
              <a:cxnLst/>
              <a:rect l="l" t="t" r="r" b="b"/>
              <a:pathLst>
                <a:path w="560424" h="1985010" extrusionOk="0">
                  <a:moveTo>
                    <a:pt x="504825" y="1985010"/>
                  </a:moveTo>
                  <a:lnTo>
                    <a:pt x="483870" y="1617345"/>
                  </a:lnTo>
                  <a:cubicBezTo>
                    <a:pt x="481965" y="1576387"/>
                    <a:pt x="489585" y="1535430"/>
                    <a:pt x="506730" y="1498283"/>
                  </a:cubicBezTo>
                  <a:lnTo>
                    <a:pt x="539115" y="1428750"/>
                  </a:lnTo>
                  <a:cubicBezTo>
                    <a:pt x="560070" y="1383983"/>
                    <a:pt x="565785" y="1333500"/>
                    <a:pt x="555308" y="1285875"/>
                  </a:cubicBezTo>
                  <a:lnTo>
                    <a:pt x="463868" y="844868"/>
                  </a:lnTo>
                  <a:cubicBezTo>
                    <a:pt x="450533" y="782002"/>
                    <a:pt x="413385" y="726758"/>
                    <a:pt x="359093" y="691515"/>
                  </a:cubicBezTo>
                  <a:lnTo>
                    <a:pt x="235268" y="610552"/>
                  </a:lnTo>
                  <a:cubicBezTo>
                    <a:pt x="180975" y="575310"/>
                    <a:pt x="140970" y="521017"/>
                    <a:pt x="123825" y="458152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 flipH="1">
              <a:off x="-491928" y="2600962"/>
              <a:ext cx="1853469" cy="1797938"/>
            </a:xfrm>
            <a:custGeom>
              <a:avLst/>
              <a:gdLst/>
              <a:ahLst/>
              <a:cxnLst/>
              <a:rect l="l" t="t" r="r" b="b"/>
              <a:pathLst>
                <a:path w="1684972" h="1634489" extrusionOk="0">
                  <a:moveTo>
                    <a:pt x="0" y="1634490"/>
                  </a:moveTo>
                  <a:lnTo>
                    <a:pt x="654368" y="754380"/>
                  </a:lnTo>
                  <a:cubicBezTo>
                    <a:pt x="689610" y="706755"/>
                    <a:pt x="740093" y="673417"/>
                    <a:pt x="797243" y="660082"/>
                  </a:cubicBezTo>
                  <a:lnTo>
                    <a:pt x="1064895" y="595313"/>
                  </a:lnTo>
                  <a:cubicBezTo>
                    <a:pt x="1111568" y="583882"/>
                    <a:pt x="1154430" y="559117"/>
                    <a:pt x="1187768" y="524827"/>
                  </a:cubicBezTo>
                  <a:lnTo>
                    <a:pt x="1684973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 flipH="1">
              <a:off x="-235214" y="3857287"/>
              <a:ext cx="1614582" cy="602456"/>
            </a:xfrm>
            <a:custGeom>
              <a:avLst/>
              <a:gdLst/>
              <a:ahLst/>
              <a:cxnLst/>
              <a:rect l="l" t="t" r="r" b="b"/>
              <a:pathLst>
                <a:path w="1467802" h="547687" extrusionOk="0">
                  <a:moveTo>
                    <a:pt x="0" y="547688"/>
                  </a:moveTo>
                  <a:lnTo>
                    <a:pt x="579120" y="470535"/>
                  </a:lnTo>
                  <a:cubicBezTo>
                    <a:pt x="647700" y="461010"/>
                    <a:pt x="709613" y="422910"/>
                    <a:pt x="747713" y="364807"/>
                  </a:cubicBezTo>
                  <a:lnTo>
                    <a:pt x="790575" y="300038"/>
                  </a:lnTo>
                  <a:cubicBezTo>
                    <a:pt x="816292" y="260985"/>
                    <a:pt x="853440" y="231457"/>
                    <a:pt x="896302" y="215265"/>
                  </a:cubicBezTo>
                  <a:lnTo>
                    <a:pt x="1467802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 flipH="1">
              <a:off x="1476614" y="1225960"/>
              <a:ext cx="858107" cy="298784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7" y="-16033"/>
                    <a:pt x="492442" y="14447"/>
                    <a:pt x="573405" y="67787"/>
                  </a:cubicBezTo>
                  <a:cubicBezTo>
                    <a:pt x="654367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 flipH="1">
              <a:off x="1436764" y="1616070"/>
              <a:ext cx="858107" cy="298784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8" y="-16033"/>
                    <a:pt x="492443" y="14447"/>
                    <a:pt x="573405" y="67787"/>
                  </a:cubicBezTo>
                  <a:cubicBezTo>
                    <a:pt x="654368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 flipH="1">
              <a:off x="1309596" y="2036151"/>
              <a:ext cx="547973" cy="190260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2" y="43424"/>
                    <a:pt x="147638" y="16754"/>
                    <a:pt x="190500" y="5324"/>
                  </a:cubicBezTo>
                  <a:cubicBezTo>
                    <a:pt x="250507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7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 flipH="1">
              <a:off x="918437" y="1534880"/>
              <a:ext cx="547973" cy="190260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 flipH="1">
              <a:off x="1020068" y="2801712"/>
              <a:ext cx="446342" cy="154616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 flipH="1">
              <a:off x="327830" y="312576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 flipH="1">
              <a:off x="2754986" y="3528592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 flipH="1">
              <a:off x="706406" y="329355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 flipH="1">
              <a:off x="2552556" y="368072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5"/>
                    <a:pt x="298132" y="104360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 flipH="1">
              <a:off x="1219917" y="1128129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 flipH="1">
              <a:off x="762183" y="2988357"/>
              <a:ext cx="547973" cy="190259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 flipH="1">
              <a:off x="1284506" y="1401664"/>
              <a:ext cx="634935" cy="130012"/>
            </a:xfrm>
            <a:custGeom>
              <a:avLst/>
              <a:gdLst/>
              <a:ahLst/>
              <a:cxnLst/>
              <a:rect l="l" t="t" r="r" b="b"/>
              <a:pathLst>
                <a:path w="577214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4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2" y="64409"/>
                    <a:pt x="340995" y="69171"/>
                  </a:cubicBezTo>
                  <a:cubicBezTo>
                    <a:pt x="386715" y="72981"/>
                    <a:pt x="429577" y="49169"/>
                    <a:pt x="474345" y="42501"/>
                  </a:cubicBezTo>
                  <a:cubicBezTo>
                    <a:pt x="519113" y="35834"/>
                    <a:pt x="577215" y="58694"/>
                    <a:pt x="577215" y="104414"/>
                  </a:cubicBezTo>
                  <a:cubicBezTo>
                    <a:pt x="569595" y="107271"/>
                    <a:pt x="570548" y="112034"/>
                    <a:pt x="562927" y="112034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 flipH="1">
              <a:off x="1403007" y="1787580"/>
              <a:ext cx="634937" cy="130012"/>
            </a:xfrm>
            <a:custGeom>
              <a:avLst/>
              <a:gdLst/>
              <a:ahLst/>
              <a:cxnLst/>
              <a:rect l="l" t="t" r="r" b="b"/>
              <a:pathLst>
                <a:path w="577215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3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3" y="64408"/>
                    <a:pt x="340995" y="69171"/>
                  </a:cubicBezTo>
                  <a:cubicBezTo>
                    <a:pt x="386715" y="72981"/>
                    <a:pt x="429578" y="49169"/>
                    <a:pt x="474345" y="42501"/>
                  </a:cubicBezTo>
                  <a:cubicBezTo>
                    <a:pt x="519112" y="35833"/>
                    <a:pt x="577215" y="58694"/>
                    <a:pt x="577215" y="104414"/>
                  </a:cubicBezTo>
                  <a:cubicBezTo>
                    <a:pt x="569595" y="107271"/>
                    <a:pt x="570547" y="112033"/>
                    <a:pt x="562928" y="112033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 flipH="1">
              <a:off x="2166270" y="1440031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 flipH="1">
              <a:off x="1169299" y="97081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 flipH="1">
              <a:off x="1166873" y="1186250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 flipH="1">
              <a:off x="1386049" y="2296807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rgbClr val="9C9A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 flipH="1">
              <a:off x="1068296" y="286624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 flipH="1">
              <a:off x="354143" y="3016205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 flipH="1">
              <a:off x="1740033" y="365118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 flipH="1">
              <a:off x="2875169" y="4394441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0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 flipH="1">
              <a:off x="927773" y="3134706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 flipH="1">
              <a:off x="2278587" y="569659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 flipH="1">
              <a:off x="2104505" y="700745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7" y="53340"/>
                    <a:pt x="353377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 flipH="1">
              <a:off x="51180" y="1888905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 flipH="1">
              <a:off x="421366" y="2045158"/>
              <a:ext cx="555308" cy="58674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 flipH="1">
              <a:off x="276648" y="2704781"/>
              <a:ext cx="555308" cy="58674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 flipH="1">
              <a:off x="2691672" y="935651"/>
              <a:ext cx="445293" cy="47148"/>
            </a:xfrm>
            <a:custGeom>
              <a:avLst/>
              <a:gdLst/>
              <a:ahLst/>
              <a:cxnLst/>
              <a:rect l="l" t="t" r="r" b="b"/>
              <a:pathLst>
                <a:path w="404812" h="42862" extrusionOk="0">
                  <a:moveTo>
                    <a:pt x="0" y="0"/>
                  </a:moveTo>
                  <a:cubicBezTo>
                    <a:pt x="40005" y="0"/>
                    <a:pt x="40005" y="42863"/>
                    <a:pt x="80963" y="42863"/>
                  </a:cubicBezTo>
                  <a:cubicBezTo>
                    <a:pt x="120968" y="42863"/>
                    <a:pt x="120968" y="0"/>
                    <a:pt x="161925" y="0"/>
                  </a:cubicBezTo>
                  <a:cubicBezTo>
                    <a:pt x="201930" y="0"/>
                    <a:pt x="201930" y="42863"/>
                    <a:pt x="242888" y="42863"/>
                  </a:cubicBezTo>
                  <a:cubicBezTo>
                    <a:pt x="282893" y="42863"/>
                    <a:pt x="282893" y="0"/>
                    <a:pt x="323850" y="0"/>
                  </a:cubicBezTo>
                  <a:cubicBezTo>
                    <a:pt x="363855" y="0"/>
                    <a:pt x="363855" y="42863"/>
                    <a:pt x="404813" y="42863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 flipH="1">
              <a:off x="2532270" y="1147485"/>
              <a:ext cx="445293" cy="47148"/>
            </a:xfrm>
            <a:custGeom>
              <a:avLst/>
              <a:gdLst/>
              <a:ahLst/>
              <a:cxnLst/>
              <a:rect l="l" t="t" r="r" b="b"/>
              <a:pathLst>
                <a:path w="404812" h="42862" extrusionOk="0">
                  <a:moveTo>
                    <a:pt x="0" y="0"/>
                  </a:moveTo>
                  <a:cubicBezTo>
                    <a:pt x="40005" y="0"/>
                    <a:pt x="40005" y="42863"/>
                    <a:pt x="80963" y="42863"/>
                  </a:cubicBezTo>
                  <a:cubicBezTo>
                    <a:pt x="120967" y="42863"/>
                    <a:pt x="120967" y="0"/>
                    <a:pt x="161925" y="0"/>
                  </a:cubicBezTo>
                  <a:cubicBezTo>
                    <a:pt x="201930" y="0"/>
                    <a:pt x="201930" y="42863"/>
                    <a:pt x="242888" y="42863"/>
                  </a:cubicBezTo>
                  <a:cubicBezTo>
                    <a:pt x="282892" y="42863"/>
                    <a:pt x="282892" y="0"/>
                    <a:pt x="323850" y="0"/>
                  </a:cubicBezTo>
                  <a:cubicBezTo>
                    <a:pt x="364808" y="0"/>
                    <a:pt x="363855" y="42863"/>
                    <a:pt x="404813" y="42863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37" name="Google Shape;1937;p49"/>
            <p:cNvGrpSpPr/>
            <p:nvPr/>
          </p:nvGrpSpPr>
          <p:grpSpPr>
            <a:xfrm flipH="1">
              <a:off x="1599916" y="2464146"/>
              <a:ext cx="229974" cy="474794"/>
              <a:chOff x="8056867" y="4768458"/>
              <a:chExt cx="208877" cy="431239"/>
            </a:xfrm>
          </p:grpSpPr>
          <p:sp>
            <p:nvSpPr>
              <p:cNvPr id="1938" name="Google Shape;1938;p49"/>
              <p:cNvSpPr/>
              <p:nvPr/>
            </p:nvSpPr>
            <p:spPr>
              <a:xfrm>
                <a:off x="8056867" y="4768458"/>
                <a:ext cx="208877" cy="39130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306" extrusionOk="0">
                    <a:moveTo>
                      <a:pt x="6045" y="176922"/>
                    </a:moveTo>
                    <a:cubicBezTo>
                      <a:pt x="-5385" y="242644"/>
                      <a:pt x="-4432" y="318844"/>
                      <a:pt x="43193" y="365516"/>
                    </a:cubicBezTo>
                    <a:cubicBezTo>
                      <a:pt x="55575" y="377899"/>
                      <a:pt x="69863" y="387424"/>
                      <a:pt x="87008" y="390282"/>
                    </a:cubicBezTo>
                    <a:cubicBezTo>
                      <a:pt x="111773" y="395044"/>
                      <a:pt x="138443" y="382661"/>
                      <a:pt x="155588" y="364564"/>
                    </a:cubicBezTo>
                    <a:cubicBezTo>
                      <a:pt x="173685" y="346466"/>
                      <a:pt x="184163" y="321701"/>
                      <a:pt x="191783" y="297889"/>
                    </a:cubicBezTo>
                    <a:cubicBezTo>
                      <a:pt x="215595" y="220736"/>
                      <a:pt x="225120" y="67384"/>
                      <a:pt x="147968" y="13091"/>
                    </a:cubicBezTo>
                    <a:cubicBezTo>
                      <a:pt x="59385" y="-47868"/>
                      <a:pt x="15570" y="120724"/>
                      <a:pt x="6045" y="1769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8160067" y="4954905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2" y="0"/>
                    </a:moveTo>
                    <a:lnTo>
                      <a:pt x="952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8068627" y="4892040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8211502" y="4814887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49"/>
            <p:cNvGrpSpPr/>
            <p:nvPr/>
          </p:nvGrpSpPr>
          <p:grpSpPr>
            <a:xfrm flipH="1">
              <a:off x="3065685" y="3602497"/>
              <a:ext cx="229974" cy="475135"/>
              <a:chOff x="4326877" y="4415723"/>
              <a:chExt cx="208877" cy="431549"/>
            </a:xfrm>
          </p:grpSpPr>
          <p:sp>
            <p:nvSpPr>
              <p:cNvPr id="1943" name="Google Shape;1943;p49"/>
              <p:cNvSpPr/>
              <p:nvPr/>
            </p:nvSpPr>
            <p:spPr>
              <a:xfrm>
                <a:off x="4326877" y="4415723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3685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9385" y="-48511"/>
                      <a:pt x="16523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4430077" y="4602480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2" y="0"/>
                    </a:moveTo>
                    <a:lnTo>
                      <a:pt x="952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4338637" y="4539615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4482464" y="446246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7" name="Google Shape;1947;p49"/>
            <p:cNvGrpSpPr/>
            <p:nvPr/>
          </p:nvGrpSpPr>
          <p:grpSpPr>
            <a:xfrm flipH="1">
              <a:off x="1666277" y="3500565"/>
              <a:ext cx="229974" cy="475134"/>
              <a:chOff x="5936602" y="4706236"/>
              <a:chExt cx="208877" cy="431548"/>
            </a:xfrm>
          </p:grpSpPr>
          <p:sp>
            <p:nvSpPr>
              <p:cNvPr id="1948" name="Google Shape;1948;p49"/>
              <p:cNvSpPr/>
              <p:nvPr/>
            </p:nvSpPr>
            <p:spPr>
              <a:xfrm>
                <a:off x="5936602" y="470623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2733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9385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6038850" y="4892992"/>
                <a:ext cx="1904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5948362" y="483012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6091237" y="475202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49"/>
            <p:cNvGrpSpPr/>
            <p:nvPr/>
          </p:nvGrpSpPr>
          <p:grpSpPr>
            <a:xfrm flipH="1">
              <a:off x="719610" y="3021109"/>
              <a:ext cx="144328" cy="319337"/>
              <a:chOff x="7964588" y="4390541"/>
              <a:chExt cx="131088" cy="290043"/>
            </a:xfrm>
          </p:grpSpPr>
          <p:sp>
            <p:nvSpPr>
              <p:cNvPr id="1953" name="Google Shape;1953;p49"/>
              <p:cNvSpPr/>
              <p:nvPr/>
            </p:nvSpPr>
            <p:spPr>
              <a:xfrm>
                <a:off x="7964588" y="4390541"/>
                <a:ext cx="131088" cy="245878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878" extrusionOk="0">
                    <a:moveTo>
                      <a:pt x="4027" y="111926"/>
                    </a:moveTo>
                    <a:cubicBezTo>
                      <a:pt x="-3593" y="152884"/>
                      <a:pt x="-2641" y="200509"/>
                      <a:pt x="26887" y="230036"/>
                    </a:cubicBezTo>
                    <a:cubicBezTo>
                      <a:pt x="34507" y="237656"/>
                      <a:pt x="44032" y="243371"/>
                      <a:pt x="54509" y="245276"/>
                    </a:cubicBezTo>
                    <a:cubicBezTo>
                      <a:pt x="70702" y="248134"/>
                      <a:pt x="86894" y="240514"/>
                      <a:pt x="97372" y="229084"/>
                    </a:cubicBezTo>
                    <a:cubicBezTo>
                      <a:pt x="108802" y="217654"/>
                      <a:pt x="115469" y="202414"/>
                      <a:pt x="120232" y="187174"/>
                    </a:cubicBezTo>
                    <a:cubicBezTo>
                      <a:pt x="135472" y="138596"/>
                      <a:pt x="141187" y="42394"/>
                      <a:pt x="92609" y="8104"/>
                    </a:cubicBezTo>
                    <a:cubicBezTo>
                      <a:pt x="37364" y="-29996"/>
                      <a:pt x="9742" y="76684"/>
                      <a:pt x="4027" y="111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8013382" y="4506277"/>
                <a:ext cx="9525" cy="17430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307" extrusionOk="0">
                    <a:moveTo>
                      <a:pt x="0" y="0"/>
                    </a:moveTo>
                    <a:lnTo>
                      <a:pt x="0" y="17430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8013382" y="4476750"/>
                <a:ext cx="80962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6204" extrusionOk="0">
                    <a:moveTo>
                      <a:pt x="80962" y="0"/>
                    </a:moveTo>
                    <a:lnTo>
                      <a:pt x="0" y="11620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8053387" y="4399597"/>
                <a:ext cx="3809" cy="135255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5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49"/>
            <p:cNvGrpSpPr/>
            <p:nvPr/>
          </p:nvGrpSpPr>
          <p:grpSpPr>
            <a:xfrm flipH="1">
              <a:off x="2223037" y="3669124"/>
              <a:ext cx="144328" cy="319338"/>
              <a:chOff x="5543333" y="4572468"/>
              <a:chExt cx="131088" cy="290044"/>
            </a:xfrm>
          </p:grpSpPr>
          <p:sp>
            <p:nvSpPr>
              <p:cNvPr id="1958" name="Google Shape;1958;p49"/>
              <p:cNvSpPr/>
              <p:nvPr/>
            </p:nvSpPr>
            <p:spPr>
              <a:xfrm>
                <a:off x="5543333" y="4572468"/>
                <a:ext cx="131088" cy="245878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878" extrusionOk="0">
                    <a:moveTo>
                      <a:pt x="4027" y="111926"/>
                    </a:moveTo>
                    <a:cubicBezTo>
                      <a:pt x="-3593" y="152884"/>
                      <a:pt x="-2641" y="200509"/>
                      <a:pt x="26887" y="230036"/>
                    </a:cubicBezTo>
                    <a:cubicBezTo>
                      <a:pt x="34507" y="237656"/>
                      <a:pt x="44032" y="243371"/>
                      <a:pt x="54509" y="245276"/>
                    </a:cubicBezTo>
                    <a:cubicBezTo>
                      <a:pt x="70702" y="248134"/>
                      <a:pt x="86894" y="240513"/>
                      <a:pt x="97372" y="229084"/>
                    </a:cubicBezTo>
                    <a:cubicBezTo>
                      <a:pt x="108802" y="217654"/>
                      <a:pt x="115469" y="202413"/>
                      <a:pt x="120232" y="187174"/>
                    </a:cubicBezTo>
                    <a:cubicBezTo>
                      <a:pt x="135472" y="138596"/>
                      <a:pt x="141187" y="42394"/>
                      <a:pt x="92609" y="8104"/>
                    </a:cubicBezTo>
                    <a:cubicBezTo>
                      <a:pt x="37364" y="-29996"/>
                      <a:pt x="9742" y="76684"/>
                      <a:pt x="4027" y="111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5592127" y="4688205"/>
                <a:ext cx="9525" cy="17430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307" extrusionOk="0">
                    <a:moveTo>
                      <a:pt x="0" y="0"/>
                    </a:moveTo>
                    <a:lnTo>
                      <a:pt x="0" y="174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5592127" y="4658677"/>
                <a:ext cx="80962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6204" extrusionOk="0">
                    <a:moveTo>
                      <a:pt x="80963" y="0"/>
                    </a:moveTo>
                    <a:lnTo>
                      <a:pt x="0" y="11620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5632132" y="4581525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2" name="Google Shape;1962;p49"/>
            <p:cNvGrpSpPr/>
            <p:nvPr/>
          </p:nvGrpSpPr>
          <p:grpSpPr>
            <a:xfrm flipH="1">
              <a:off x="2537335" y="2581682"/>
              <a:ext cx="192126" cy="417691"/>
              <a:chOff x="4451727" y="3071533"/>
              <a:chExt cx="174501" cy="379374"/>
            </a:xfrm>
          </p:grpSpPr>
          <p:sp>
            <p:nvSpPr>
              <p:cNvPr id="1963" name="Google Shape;1963;p49"/>
              <p:cNvSpPr/>
              <p:nvPr/>
            </p:nvSpPr>
            <p:spPr>
              <a:xfrm>
                <a:off x="4451727" y="3071533"/>
                <a:ext cx="174501" cy="327772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72" extrusionOk="0">
                    <a:moveTo>
                      <a:pt x="5020" y="148869"/>
                    </a:moveTo>
                    <a:cubicBezTo>
                      <a:pt x="-4505" y="204114"/>
                      <a:pt x="-3552" y="267932"/>
                      <a:pt x="35500" y="306984"/>
                    </a:cubicBezTo>
                    <a:cubicBezTo>
                      <a:pt x="45978" y="316509"/>
                      <a:pt x="58360" y="325082"/>
                      <a:pt x="71695" y="326987"/>
                    </a:cubicBezTo>
                    <a:cubicBezTo>
                      <a:pt x="92650" y="330797"/>
                      <a:pt x="114558" y="320319"/>
                      <a:pt x="129798" y="305079"/>
                    </a:cubicBezTo>
                    <a:cubicBezTo>
                      <a:pt x="145038" y="289839"/>
                      <a:pt x="153610" y="269837"/>
                      <a:pt x="160278" y="248882"/>
                    </a:cubicBezTo>
                    <a:cubicBezTo>
                      <a:pt x="180280" y="184112"/>
                      <a:pt x="187900" y="55524"/>
                      <a:pt x="123130" y="10757"/>
                    </a:cubicBezTo>
                    <a:cubicBezTo>
                      <a:pt x="49788" y="-39726"/>
                      <a:pt x="13593" y="101244"/>
                      <a:pt x="5020" y="1488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4538662" y="3177540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4451985" y="3199447"/>
                <a:ext cx="86677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677" h="152400" extrusionOk="0">
                    <a:moveTo>
                      <a:pt x="0" y="0"/>
                    </a:moveTo>
                    <a:lnTo>
                      <a:pt x="86678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4538662" y="3175634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3"/>
                      <a:pt x="0" y="132398"/>
                      <a:pt x="0" y="132398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7" name="Google Shape;1967;p49"/>
            <p:cNvGrpSpPr/>
            <p:nvPr/>
          </p:nvGrpSpPr>
          <p:grpSpPr>
            <a:xfrm flipH="1">
              <a:off x="2213190" y="4138657"/>
              <a:ext cx="192126" cy="418681"/>
              <a:chOff x="5602347" y="5031831"/>
              <a:chExt cx="174501" cy="380273"/>
            </a:xfrm>
          </p:grpSpPr>
          <p:sp>
            <p:nvSpPr>
              <p:cNvPr id="1968" name="Google Shape;1968;p49"/>
              <p:cNvSpPr/>
              <p:nvPr/>
            </p:nvSpPr>
            <p:spPr>
              <a:xfrm>
                <a:off x="5602347" y="5031831"/>
                <a:ext cx="174501" cy="327719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19" extrusionOk="0">
                    <a:moveTo>
                      <a:pt x="5020" y="148816"/>
                    </a:moveTo>
                    <a:cubicBezTo>
                      <a:pt x="-4505" y="204061"/>
                      <a:pt x="-3552" y="267879"/>
                      <a:pt x="35500" y="306931"/>
                    </a:cubicBezTo>
                    <a:cubicBezTo>
                      <a:pt x="45978" y="316456"/>
                      <a:pt x="58360" y="325029"/>
                      <a:pt x="71695" y="326934"/>
                    </a:cubicBezTo>
                    <a:cubicBezTo>
                      <a:pt x="92650" y="330744"/>
                      <a:pt x="114558" y="320266"/>
                      <a:pt x="129798" y="305026"/>
                    </a:cubicBezTo>
                    <a:cubicBezTo>
                      <a:pt x="145038" y="289786"/>
                      <a:pt x="153610" y="269784"/>
                      <a:pt x="160278" y="248829"/>
                    </a:cubicBezTo>
                    <a:cubicBezTo>
                      <a:pt x="180280" y="184059"/>
                      <a:pt x="187900" y="55471"/>
                      <a:pt x="123130" y="10704"/>
                    </a:cubicBezTo>
                    <a:cubicBezTo>
                      <a:pt x="49788" y="-39779"/>
                      <a:pt x="13593" y="102144"/>
                      <a:pt x="5020" y="1488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5689282" y="5138737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5602605" y="5159692"/>
                <a:ext cx="86677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677" h="152400" extrusionOk="0">
                    <a:moveTo>
                      <a:pt x="0" y="0"/>
                    </a:moveTo>
                    <a:lnTo>
                      <a:pt x="86678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5689282" y="5135880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2"/>
                      <a:pt x="0" y="132397"/>
                      <a:pt x="0" y="132397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49"/>
            <p:cNvGrpSpPr/>
            <p:nvPr/>
          </p:nvGrpSpPr>
          <p:grpSpPr>
            <a:xfrm flipH="1">
              <a:off x="1740100" y="715938"/>
              <a:ext cx="192126" cy="418681"/>
              <a:chOff x="5911909" y="1357086"/>
              <a:chExt cx="174501" cy="380273"/>
            </a:xfrm>
          </p:grpSpPr>
          <p:sp>
            <p:nvSpPr>
              <p:cNvPr id="1973" name="Google Shape;1973;p49"/>
              <p:cNvSpPr/>
              <p:nvPr/>
            </p:nvSpPr>
            <p:spPr>
              <a:xfrm>
                <a:off x="5911909" y="1357086"/>
                <a:ext cx="174501" cy="327719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19" extrusionOk="0">
                    <a:moveTo>
                      <a:pt x="5020" y="148816"/>
                    </a:moveTo>
                    <a:cubicBezTo>
                      <a:pt x="-4505" y="204061"/>
                      <a:pt x="-3552" y="267879"/>
                      <a:pt x="35500" y="306931"/>
                    </a:cubicBezTo>
                    <a:cubicBezTo>
                      <a:pt x="45978" y="316456"/>
                      <a:pt x="58360" y="325029"/>
                      <a:pt x="71695" y="326934"/>
                    </a:cubicBezTo>
                    <a:cubicBezTo>
                      <a:pt x="92650" y="330744"/>
                      <a:pt x="114558" y="320266"/>
                      <a:pt x="129798" y="305026"/>
                    </a:cubicBezTo>
                    <a:cubicBezTo>
                      <a:pt x="145038" y="289786"/>
                      <a:pt x="153610" y="269784"/>
                      <a:pt x="160278" y="248829"/>
                    </a:cubicBezTo>
                    <a:cubicBezTo>
                      <a:pt x="180280" y="184059"/>
                      <a:pt x="187900" y="55471"/>
                      <a:pt x="123130" y="10704"/>
                    </a:cubicBezTo>
                    <a:cubicBezTo>
                      <a:pt x="49788" y="-39779"/>
                      <a:pt x="13593" y="102144"/>
                      <a:pt x="5020" y="1488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49"/>
              <p:cNvSpPr/>
              <p:nvPr/>
            </p:nvSpPr>
            <p:spPr>
              <a:xfrm>
                <a:off x="5999797" y="1463992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49"/>
              <p:cNvSpPr/>
              <p:nvPr/>
            </p:nvSpPr>
            <p:spPr>
              <a:xfrm>
                <a:off x="5912167" y="1484947"/>
                <a:ext cx="8763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152400" extrusionOk="0">
                    <a:moveTo>
                      <a:pt x="0" y="0"/>
                    </a:moveTo>
                    <a:lnTo>
                      <a:pt x="87630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5999797" y="1461135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2"/>
                      <a:pt x="0" y="132397"/>
                      <a:pt x="0" y="132397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7" name="Google Shape;1977;p49"/>
            <p:cNvGrpSpPr/>
            <p:nvPr/>
          </p:nvGrpSpPr>
          <p:grpSpPr>
            <a:xfrm flipH="1">
              <a:off x="2591077" y="4346860"/>
              <a:ext cx="140254" cy="302817"/>
              <a:chOff x="4399597" y="5310421"/>
              <a:chExt cx="127388" cy="275038"/>
            </a:xfrm>
          </p:grpSpPr>
          <p:sp>
            <p:nvSpPr>
              <p:cNvPr id="1978" name="Google Shape;1978;p49"/>
              <p:cNvSpPr/>
              <p:nvPr/>
            </p:nvSpPr>
            <p:spPr>
              <a:xfrm>
                <a:off x="4399803" y="5310421"/>
                <a:ext cx="127182" cy="238496"/>
              </a:xfrm>
              <a:custGeom>
                <a:avLst/>
                <a:gdLst/>
                <a:ahLst/>
                <a:cxnLst/>
                <a:rect l="l" t="t" r="r" b="b"/>
                <a:pathLst>
                  <a:path w="127182" h="238496" extrusionOk="0">
                    <a:moveTo>
                      <a:pt x="3604" y="107399"/>
                    </a:moveTo>
                    <a:cubicBezTo>
                      <a:pt x="-3064" y="147404"/>
                      <a:pt x="-3064" y="194076"/>
                      <a:pt x="26464" y="222651"/>
                    </a:cubicBezTo>
                    <a:cubicBezTo>
                      <a:pt x="34084" y="230271"/>
                      <a:pt x="42656" y="235986"/>
                      <a:pt x="53134" y="237891"/>
                    </a:cubicBezTo>
                    <a:cubicBezTo>
                      <a:pt x="68374" y="240749"/>
                      <a:pt x="84566" y="233129"/>
                      <a:pt x="95044" y="222651"/>
                    </a:cubicBezTo>
                    <a:cubicBezTo>
                      <a:pt x="105521" y="211221"/>
                      <a:pt x="112189" y="196934"/>
                      <a:pt x="116951" y="181694"/>
                    </a:cubicBezTo>
                    <a:cubicBezTo>
                      <a:pt x="131239" y="134069"/>
                      <a:pt x="136954" y="41676"/>
                      <a:pt x="90281" y="8339"/>
                    </a:cubicBezTo>
                    <a:cubicBezTo>
                      <a:pt x="35989" y="-29761"/>
                      <a:pt x="9319" y="73109"/>
                      <a:pt x="3604" y="107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4463415" y="5386387"/>
                <a:ext cx="9525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99072" extrusionOk="0">
                    <a:moveTo>
                      <a:pt x="0" y="0"/>
                    </a:moveTo>
                    <a:lnTo>
                      <a:pt x="0" y="1990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4399597" y="5402580"/>
                <a:ext cx="63817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63817" h="110490" extrusionOk="0">
                    <a:moveTo>
                      <a:pt x="0" y="0"/>
                    </a:moveTo>
                    <a:lnTo>
                      <a:pt x="63817" y="1104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4463414" y="5384482"/>
                <a:ext cx="60960" cy="96202"/>
              </a:xfrm>
              <a:custGeom>
                <a:avLst/>
                <a:gdLst/>
                <a:ahLst/>
                <a:cxnLst/>
                <a:rect l="l" t="t" r="r" b="b"/>
                <a:pathLst>
                  <a:path w="60960" h="96202" extrusionOk="0">
                    <a:moveTo>
                      <a:pt x="60960" y="0"/>
                    </a:moveTo>
                    <a:cubicBezTo>
                      <a:pt x="60960" y="0"/>
                      <a:pt x="0" y="96203"/>
                      <a:pt x="0" y="962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49"/>
            <p:cNvGrpSpPr/>
            <p:nvPr/>
          </p:nvGrpSpPr>
          <p:grpSpPr>
            <a:xfrm flipH="1">
              <a:off x="2329374" y="713365"/>
              <a:ext cx="460380" cy="954318"/>
              <a:chOff x="5159692" y="1887855"/>
              <a:chExt cx="418147" cy="866774"/>
            </a:xfrm>
          </p:grpSpPr>
          <p:grpSp>
            <p:nvGrpSpPr>
              <p:cNvPr id="1983" name="Google Shape;1983;p49"/>
              <p:cNvGrpSpPr/>
              <p:nvPr/>
            </p:nvGrpSpPr>
            <p:grpSpPr>
              <a:xfrm>
                <a:off x="5159692" y="1887855"/>
                <a:ext cx="418147" cy="866774"/>
                <a:chOff x="5159692" y="1887855"/>
                <a:chExt cx="418147" cy="866774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5200205" y="2226945"/>
                  <a:ext cx="350012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12" h="527684" extrusionOk="0">
                      <a:moveTo>
                        <a:pt x="445" y="450533"/>
                      </a:moveTo>
                      <a:cubicBezTo>
                        <a:pt x="-3365" y="436245"/>
                        <a:pt x="18542" y="0"/>
                        <a:pt x="18542" y="0"/>
                      </a:cubicBezTo>
                      <a:lnTo>
                        <a:pt x="350012" y="0"/>
                      </a:lnTo>
                      <a:lnTo>
                        <a:pt x="350012" y="479108"/>
                      </a:lnTo>
                      <a:lnTo>
                        <a:pt x="213805" y="527685"/>
                      </a:lnTo>
                      <a:lnTo>
                        <a:pt x="80455" y="510540"/>
                      </a:lnTo>
                      <a:lnTo>
                        <a:pt x="445" y="4505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5279707" y="2226945"/>
                  <a:ext cx="30479" cy="51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9" h="510540" extrusionOk="0">
                      <a:moveTo>
                        <a:pt x="0" y="510540"/>
                      </a:moveTo>
                      <a:lnTo>
                        <a:pt x="3048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5413057" y="2226945"/>
                  <a:ext cx="9525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527684" extrusionOk="0">
                      <a:moveTo>
                        <a:pt x="0" y="52768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7" name="Google Shape;1987;p49"/>
                <p:cNvSpPr/>
                <p:nvPr/>
              </p:nvSpPr>
              <p:spPr>
                <a:xfrm>
                  <a:off x="5159692" y="2195512"/>
                  <a:ext cx="418147" cy="4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147" h="49529" extrusionOk="0">
                      <a:moveTo>
                        <a:pt x="393383" y="49530"/>
                      </a:moveTo>
                      <a:lnTo>
                        <a:pt x="24765" y="49530"/>
                      </a:lnTo>
                      <a:cubicBezTo>
                        <a:pt x="11430" y="49530"/>
                        <a:pt x="0" y="38100"/>
                        <a:pt x="0" y="24765"/>
                      </a:cubicBezTo>
                      <a:lnTo>
                        <a:pt x="0" y="24765"/>
                      </a:lnTo>
                      <a:cubicBezTo>
                        <a:pt x="0" y="11430"/>
                        <a:pt x="11430" y="0"/>
                        <a:pt x="24765" y="0"/>
                      </a:cubicBezTo>
                      <a:lnTo>
                        <a:pt x="393383" y="0"/>
                      </a:lnTo>
                      <a:cubicBezTo>
                        <a:pt x="406717" y="0"/>
                        <a:pt x="418148" y="11430"/>
                        <a:pt x="418148" y="24765"/>
                      </a:cubicBezTo>
                      <a:lnTo>
                        <a:pt x="418148" y="24765"/>
                      </a:lnTo>
                      <a:cubicBezTo>
                        <a:pt x="418148" y="38100"/>
                        <a:pt x="406717" y="49530"/>
                        <a:pt x="393383" y="4953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49"/>
                <p:cNvSpPr/>
                <p:nvPr/>
              </p:nvSpPr>
              <p:spPr>
                <a:xfrm>
                  <a:off x="5223509" y="2030103"/>
                  <a:ext cx="306311" cy="19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11" h="197793" extrusionOk="0">
                      <a:moveTo>
                        <a:pt x="0" y="179696"/>
                      </a:moveTo>
                      <a:cubicBezTo>
                        <a:pt x="2858" y="128261"/>
                        <a:pt x="20003" y="75874"/>
                        <a:pt x="57150" y="39679"/>
                      </a:cubicBezTo>
                      <a:cubicBezTo>
                        <a:pt x="94298" y="3484"/>
                        <a:pt x="152400" y="-11756"/>
                        <a:pt x="200025" y="10151"/>
                      </a:cubicBezTo>
                      <a:cubicBezTo>
                        <a:pt x="232410" y="25391"/>
                        <a:pt x="255270" y="54919"/>
                        <a:pt x="273368" y="85399"/>
                      </a:cubicBezTo>
                      <a:cubicBezTo>
                        <a:pt x="293370" y="119689"/>
                        <a:pt x="309563" y="158741"/>
                        <a:pt x="305753" y="197794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5369242" y="1887855"/>
                  <a:ext cx="952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1450" extrusionOk="0">
                      <a:moveTo>
                        <a:pt x="0" y="0"/>
                      </a:moveTo>
                      <a:lnTo>
                        <a:pt x="0" y="171450"/>
                      </a:lnTo>
                    </a:path>
                  </a:pathLst>
                </a:custGeom>
                <a:noFill/>
                <a:ln w="9525" cap="rnd" cmpd="sng">
                  <a:solidFill>
                    <a:srgbClr val="20382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5213032" y="2245042"/>
                  <a:ext cx="324802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2" h="9525" extrusionOk="0">
                      <a:moveTo>
                        <a:pt x="0" y="0"/>
                      </a:moveTo>
                      <a:cubicBezTo>
                        <a:pt x="4763" y="0"/>
                        <a:pt x="324802" y="0"/>
                        <a:pt x="32480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49"/>
                <p:cNvSpPr/>
                <p:nvPr/>
              </p:nvSpPr>
              <p:spPr>
                <a:xfrm>
                  <a:off x="5224462" y="2195512"/>
                  <a:ext cx="30289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95" h="9525" extrusionOk="0">
                      <a:moveTo>
                        <a:pt x="0" y="0"/>
                      </a:moveTo>
                      <a:lnTo>
                        <a:pt x="302895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49"/>
                <p:cNvSpPr/>
                <p:nvPr/>
              </p:nvSpPr>
              <p:spPr>
                <a:xfrm>
                  <a:off x="5199697" y="2538412"/>
                  <a:ext cx="349567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83820" extrusionOk="0">
                      <a:moveTo>
                        <a:pt x="0" y="0"/>
                      </a:moveTo>
                      <a:lnTo>
                        <a:pt x="86678" y="83820"/>
                      </a:lnTo>
                      <a:lnTo>
                        <a:pt x="213360" y="83820"/>
                      </a:lnTo>
                      <a:lnTo>
                        <a:pt x="349568" y="4191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5325427" y="2294572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545306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49"/>
                <p:cNvSpPr/>
                <p:nvPr/>
              </p:nvSpPr>
              <p:spPr>
                <a:xfrm>
                  <a:off x="522065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49"/>
                <p:cNvSpPr/>
                <p:nvPr/>
              </p:nvSpPr>
              <p:spPr>
                <a:xfrm>
                  <a:off x="5340667" y="2538412"/>
                  <a:ext cx="28575" cy="18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180022" extrusionOk="0">
                      <a:moveTo>
                        <a:pt x="28575" y="180022"/>
                      </a:moveTo>
                      <a:lnTo>
                        <a:pt x="28575" y="14288"/>
                      </a:lnTo>
                      <a:cubicBezTo>
                        <a:pt x="28575" y="6667"/>
                        <a:pt x="21908" y="0"/>
                        <a:pt x="14288" y="0"/>
                      </a:cubicBezTo>
                      <a:cubicBezTo>
                        <a:pt x="6667" y="0"/>
                        <a:pt x="0" y="6667"/>
                        <a:pt x="0" y="14288"/>
                      </a:cubicBezTo>
                      <a:lnTo>
                        <a:pt x="0" y="169545"/>
                      </a:lnTo>
                      <a:cubicBezTo>
                        <a:pt x="8573" y="173355"/>
                        <a:pt x="19050" y="176213"/>
                        <a:pt x="28575" y="1800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5199697" y="2622232"/>
                  <a:ext cx="349567" cy="10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107632" extrusionOk="0">
                      <a:moveTo>
                        <a:pt x="0" y="0"/>
                      </a:moveTo>
                      <a:lnTo>
                        <a:pt x="80010" y="69533"/>
                      </a:lnTo>
                      <a:lnTo>
                        <a:pt x="213360" y="107633"/>
                      </a:lnTo>
                      <a:lnTo>
                        <a:pt x="349568" y="5429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5199697" y="2655570"/>
                  <a:ext cx="349567" cy="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91439" extrusionOk="0">
                      <a:moveTo>
                        <a:pt x="0" y="0"/>
                      </a:moveTo>
                      <a:lnTo>
                        <a:pt x="80010" y="62865"/>
                      </a:lnTo>
                      <a:lnTo>
                        <a:pt x="213360" y="91440"/>
                      </a:lnTo>
                      <a:lnTo>
                        <a:pt x="349568" y="3905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99" name="Google Shape;1999;p49"/>
              <p:cNvSpPr/>
              <p:nvPr/>
            </p:nvSpPr>
            <p:spPr>
              <a:xfrm>
                <a:off x="5399722" y="210121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5329237" y="212788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1" name="Google Shape;2001;p49"/>
            <p:cNvGrpSpPr/>
            <p:nvPr/>
          </p:nvGrpSpPr>
          <p:grpSpPr>
            <a:xfrm flipH="1">
              <a:off x="2068246" y="1887910"/>
              <a:ext cx="381728" cy="831621"/>
              <a:chOff x="5468302" y="2954654"/>
              <a:chExt cx="346710" cy="755332"/>
            </a:xfrm>
          </p:grpSpPr>
          <p:grpSp>
            <p:nvGrpSpPr>
              <p:cNvPr id="2002" name="Google Shape;2002;p49"/>
              <p:cNvGrpSpPr/>
              <p:nvPr/>
            </p:nvGrpSpPr>
            <p:grpSpPr>
              <a:xfrm>
                <a:off x="5468302" y="2954654"/>
                <a:ext cx="346709" cy="755332"/>
                <a:chOff x="5468302" y="2954654"/>
                <a:chExt cx="346709" cy="755332"/>
              </a:xfrm>
            </p:grpSpPr>
            <p:sp>
              <p:nvSpPr>
                <p:cNvPr id="2003" name="Google Shape;2003;p49"/>
                <p:cNvSpPr/>
                <p:nvPr/>
              </p:nvSpPr>
              <p:spPr>
                <a:xfrm>
                  <a:off x="5468302" y="2955607"/>
                  <a:ext cx="346709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09" h="753427" extrusionOk="0">
                      <a:moveTo>
                        <a:pt x="346710" y="753427"/>
                      </a:moveTo>
                      <a:lnTo>
                        <a:pt x="346710" y="306705"/>
                      </a:lnTo>
                      <a:lnTo>
                        <a:pt x="346710" y="173355"/>
                      </a:lnTo>
                      <a:cubicBezTo>
                        <a:pt x="346710" y="78105"/>
                        <a:pt x="268605" y="0"/>
                        <a:pt x="173355" y="0"/>
                      </a:cubicBezTo>
                      <a:lnTo>
                        <a:pt x="173355" y="0"/>
                      </a:lnTo>
                      <a:cubicBezTo>
                        <a:pt x="78105" y="0"/>
                        <a:pt x="0" y="78105"/>
                        <a:pt x="0" y="173355"/>
                      </a:cubicBezTo>
                      <a:lnTo>
                        <a:pt x="0" y="306705"/>
                      </a:lnTo>
                      <a:lnTo>
                        <a:pt x="0" y="753427"/>
                      </a:lnTo>
                      <a:lnTo>
                        <a:pt x="346710" y="75342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4" name="Google Shape;2004;p49"/>
                <p:cNvSpPr/>
                <p:nvPr/>
              </p:nvSpPr>
              <p:spPr>
                <a:xfrm>
                  <a:off x="5530215" y="2954654"/>
                  <a:ext cx="111442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42" h="754379" extrusionOk="0">
                      <a:moveTo>
                        <a:pt x="0" y="754380"/>
                      </a:moveTo>
                      <a:cubicBezTo>
                        <a:pt x="0" y="749618"/>
                        <a:pt x="0" y="247650"/>
                        <a:pt x="0" y="174308"/>
                      </a:cubicBezTo>
                      <a:cubicBezTo>
                        <a:pt x="0" y="165735"/>
                        <a:pt x="952" y="157163"/>
                        <a:pt x="2857" y="148590"/>
                      </a:cubicBezTo>
                      <a:cubicBezTo>
                        <a:pt x="12382" y="112395"/>
                        <a:pt x="41910" y="15240"/>
                        <a:pt x="11144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5615940" y="2955607"/>
                  <a:ext cx="137159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9" h="754379" extrusionOk="0">
                      <a:moveTo>
                        <a:pt x="0" y="753427"/>
                      </a:moveTo>
                      <a:lnTo>
                        <a:pt x="25717" y="0"/>
                      </a:lnTo>
                      <a:cubicBezTo>
                        <a:pt x="95250" y="15240"/>
                        <a:pt x="125730" y="111442"/>
                        <a:pt x="134302" y="148590"/>
                      </a:cubicBezTo>
                      <a:cubicBezTo>
                        <a:pt x="136207" y="157163"/>
                        <a:pt x="137160" y="165735"/>
                        <a:pt x="137160" y="174308"/>
                      </a:cubicBezTo>
                      <a:cubicBezTo>
                        <a:pt x="137160" y="247650"/>
                        <a:pt x="137160" y="748665"/>
                        <a:pt x="137160" y="75438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5641657" y="2955607"/>
                  <a:ext cx="61535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5" h="753427" extrusionOk="0">
                      <a:moveTo>
                        <a:pt x="53340" y="753427"/>
                      </a:moveTo>
                      <a:cubicBezTo>
                        <a:pt x="53340" y="753427"/>
                        <a:pt x="92392" y="8001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7" name="Google Shape;2007;p49"/>
              <p:cNvSpPr/>
              <p:nvPr/>
            </p:nvSpPr>
            <p:spPr>
              <a:xfrm>
                <a:off x="5468302" y="3262312"/>
                <a:ext cx="346710" cy="3714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37147" extrusionOk="0">
                    <a:moveTo>
                      <a:pt x="0" y="0"/>
                    </a:moveTo>
                    <a:lnTo>
                      <a:pt x="346710" y="3714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5468302" y="3437572"/>
                <a:ext cx="346710" cy="2952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29527" extrusionOk="0">
                    <a:moveTo>
                      <a:pt x="0" y="0"/>
                    </a:moveTo>
                    <a:lnTo>
                      <a:pt x="346710" y="2952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5468302" y="3616642"/>
                <a:ext cx="346710" cy="1428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14287" extrusionOk="0">
                    <a:moveTo>
                      <a:pt x="0" y="0"/>
                    </a:moveTo>
                    <a:lnTo>
                      <a:pt x="346710" y="1428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5480684" y="3066097"/>
                <a:ext cx="324802" cy="36135"/>
              </a:xfrm>
              <a:custGeom>
                <a:avLst/>
                <a:gdLst/>
                <a:ahLst/>
                <a:cxnLst/>
                <a:rect l="l" t="t" r="r" b="b"/>
                <a:pathLst>
                  <a:path w="324802" h="36135" extrusionOk="0">
                    <a:moveTo>
                      <a:pt x="0" y="0"/>
                    </a:moveTo>
                    <a:cubicBezTo>
                      <a:pt x="0" y="0"/>
                      <a:pt x="154305" y="75248"/>
                      <a:pt x="324803" y="85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1" name="Google Shape;2011;p49"/>
            <p:cNvGrpSpPr/>
            <p:nvPr/>
          </p:nvGrpSpPr>
          <p:grpSpPr>
            <a:xfrm flipH="1">
              <a:off x="1720077" y="1651953"/>
              <a:ext cx="320903" cy="698436"/>
              <a:chOff x="5839777" y="2740342"/>
              <a:chExt cx="291465" cy="634365"/>
            </a:xfrm>
          </p:grpSpPr>
          <p:grpSp>
            <p:nvGrpSpPr>
              <p:cNvPr id="2012" name="Google Shape;2012;p49"/>
              <p:cNvGrpSpPr/>
              <p:nvPr/>
            </p:nvGrpSpPr>
            <p:grpSpPr>
              <a:xfrm>
                <a:off x="5839777" y="2740342"/>
                <a:ext cx="291464" cy="634365"/>
                <a:chOff x="5839777" y="2740342"/>
                <a:chExt cx="291464" cy="634365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>
                  <a:off x="5839777" y="2740342"/>
                  <a:ext cx="291464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634365" extrusionOk="0">
                      <a:moveTo>
                        <a:pt x="291465" y="634365"/>
                      </a:moveTo>
                      <a:lnTo>
                        <a:pt x="291465" y="258128"/>
                      </a:lnTo>
                      <a:lnTo>
                        <a:pt x="291465" y="145733"/>
                      </a:lnTo>
                      <a:cubicBezTo>
                        <a:pt x="291465" y="65723"/>
                        <a:pt x="225742" y="0"/>
                        <a:pt x="145732" y="0"/>
                      </a:cubicBezTo>
                      <a:lnTo>
                        <a:pt x="145732" y="0"/>
                      </a:lnTo>
                      <a:cubicBezTo>
                        <a:pt x="65722" y="0"/>
                        <a:pt x="0" y="65723"/>
                        <a:pt x="0" y="145733"/>
                      </a:cubicBezTo>
                      <a:lnTo>
                        <a:pt x="0" y="258128"/>
                      </a:lnTo>
                      <a:lnTo>
                        <a:pt x="0" y="634365"/>
                      </a:lnTo>
                      <a:lnTo>
                        <a:pt x="291465" y="63436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5892165" y="2741295"/>
                  <a:ext cx="94297" cy="633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97" h="633412" extrusionOk="0">
                      <a:moveTo>
                        <a:pt x="0" y="633413"/>
                      </a:moveTo>
                      <a:cubicBezTo>
                        <a:pt x="0" y="628650"/>
                        <a:pt x="0" y="206692"/>
                        <a:pt x="0" y="145733"/>
                      </a:cubicBezTo>
                      <a:cubicBezTo>
                        <a:pt x="0" y="138113"/>
                        <a:pt x="952" y="131445"/>
                        <a:pt x="2857" y="124777"/>
                      </a:cubicBezTo>
                      <a:cubicBezTo>
                        <a:pt x="10477" y="94297"/>
                        <a:pt x="36195" y="12383"/>
                        <a:pt x="94297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5964554" y="2740342"/>
                  <a:ext cx="115252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2" h="634365" extrusionOk="0">
                      <a:moveTo>
                        <a:pt x="0" y="634365"/>
                      </a:moveTo>
                      <a:lnTo>
                        <a:pt x="20955" y="0"/>
                      </a:lnTo>
                      <a:cubicBezTo>
                        <a:pt x="79058" y="12383"/>
                        <a:pt x="104775" y="94298"/>
                        <a:pt x="112395" y="124778"/>
                      </a:cubicBezTo>
                      <a:cubicBezTo>
                        <a:pt x="114300" y="131445"/>
                        <a:pt x="115253" y="139065"/>
                        <a:pt x="115253" y="145733"/>
                      </a:cubicBezTo>
                      <a:cubicBezTo>
                        <a:pt x="115253" y="206692"/>
                        <a:pt x="115253" y="629603"/>
                        <a:pt x="115253" y="63341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6" name="Google Shape;2016;p49"/>
                <p:cNvSpPr/>
                <p:nvPr/>
              </p:nvSpPr>
              <p:spPr>
                <a:xfrm>
                  <a:off x="5986462" y="2740342"/>
                  <a:ext cx="51837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37" h="634365" extrusionOk="0">
                      <a:moveTo>
                        <a:pt x="44767" y="634365"/>
                      </a:moveTo>
                      <a:cubicBezTo>
                        <a:pt x="44767" y="634365"/>
                        <a:pt x="78105" y="67628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7" name="Google Shape;2017;p49"/>
              <p:cNvSpPr/>
              <p:nvPr/>
            </p:nvSpPr>
            <p:spPr>
              <a:xfrm>
                <a:off x="5840730" y="2998470"/>
                <a:ext cx="290512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31432" extrusionOk="0">
                    <a:moveTo>
                      <a:pt x="0" y="0"/>
                    </a:moveTo>
                    <a:lnTo>
                      <a:pt x="290512" y="3143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49"/>
              <p:cNvSpPr/>
              <p:nvPr/>
            </p:nvSpPr>
            <p:spPr>
              <a:xfrm>
                <a:off x="5840730" y="3146107"/>
                <a:ext cx="290512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24764" extrusionOk="0">
                    <a:moveTo>
                      <a:pt x="0" y="0"/>
                    </a:moveTo>
                    <a:lnTo>
                      <a:pt x="290512" y="2476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49"/>
              <p:cNvSpPr/>
              <p:nvPr/>
            </p:nvSpPr>
            <p:spPr>
              <a:xfrm>
                <a:off x="5840730" y="3297555"/>
                <a:ext cx="290512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11430" extrusionOk="0">
                    <a:moveTo>
                      <a:pt x="0" y="0"/>
                    </a:moveTo>
                    <a:lnTo>
                      <a:pt x="290512" y="11430"/>
                    </a:lnTo>
                  </a:path>
                </a:pathLst>
              </a:custGeom>
              <a:noFill/>
              <a:ln w="9525" cap="rnd" cmpd="sng">
                <a:solidFill>
                  <a:srgbClr val="2038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5850254" y="2833687"/>
                <a:ext cx="273367" cy="30763"/>
              </a:xfrm>
              <a:custGeom>
                <a:avLst/>
                <a:gdLst/>
                <a:ahLst/>
                <a:cxnLst/>
                <a:rect l="l" t="t" r="r" b="b"/>
                <a:pathLst>
                  <a:path w="273367" h="30763" extrusionOk="0">
                    <a:moveTo>
                      <a:pt x="0" y="0"/>
                    </a:moveTo>
                    <a:cubicBezTo>
                      <a:pt x="0" y="0"/>
                      <a:pt x="129540" y="63817"/>
                      <a:pt x="273367" y="762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49"/>
            <p:cNvGrpSpPr/>
            <p:nvPr/>
          </p:nvGrpSpPr>
          <p:grpSpPr>
            <a:xfrm flipH="1">
              <a:off x="2570576" y="1854353"/>
              <a:ext cx="274760" cy="596711"/>
              <a:chOff x="5109209" y="2924175"/>
              <a:chExt cx="249555" cy="541972"/>
            </a:xfrm>
          </p:grpSpPr>
          <p:grpSp>
            <p:nvGrpSpPr>
              <p:cNvPr id="2022" name="Google Shape;2022;p49"/>
              <p:cNvGrpSpPr/>
              <p:nvPr/>
            </p:nvGrpSpPr>
            <p:grpSpPr>
              <a:xfrm>
                <a:off x="5109209" y="2924175"/>
                <a:ext cx="249555" cy="541972"/>
                <a:chOff x="5109209" y="2924175"/>
                <a:chExt cx="249555" cy="541972"/>
              </a:xfrm>
            </p:grpSpPr>
            <p:sp>
              <p:nvSpPr>
                <p:cNvPr id="2023" name="Google Shape;2023;p49"/>
                <p:cNvSpPr/>
                <p:nvPr/>
              </p:nvSpPr>
              <p:spPr>
                <a:xfrm>
                  <a:off x="5109209" y="2924175"/>
                  <a:ext cx="249555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55" h="541972" extrusionOk="0">
                      <a:moveTo>
                        <a:pt x="249555" y="541972"/>
                      </a:moveTo>
                      <a:lnTo>
                        <a:pt x="249555" y="220980"/>
                      </a:lnTo>
                      <a:lnTo>
                        <a:pt x="249555" y="124778"/>
                      </a:lnTo>
                      <a:cubicBezTo>
                        <a:pt x="249555" y="56197"/>
                        <a:pt x="193358" y="0"/>
                        <a:pt x="124778" y="0"/>
                      </a:cubicBezTo>
                      <a:lnTo>
                        <a:pt x="124778" y="0"/>
                      </a:lnTo>
                      <a:cubicBezTo>
                        <a:pt x="56198" y="0"/>
                        <a:pt x="0" y="56197"/>
                        <a:pt x="0" y="124778"/>
                      </a:cubicBezTo>
                      <a:lnTo>
                        <a:pt x="0" y="220980"/>
                      </a:lnTo>
                      <a:lnTo>
                        <a:pt x="0" y="541972"/>
                      </a:lnTo>
                      <a:lnTo>
                        <a:pt x="249555" y="54197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4" name="Google Shape;2024;p49"/>
                <p:cNvSpPr/>
                <p:nvPr/>
              </p:nvSpPr>
              <p:spPr>
                <a:xfrm>
                  <a:off x="5153977" y="2924175"/>
                  <a:ext cx="80009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541972" extrusionOk="0">
                      <a:moveTo>
                        <a:pt x="0" y="541972"/>
                      </a:moveTo>
                      <a:cubicBezTo>
                        <a:pt x="0" y="538163"/>
                        <a:pt x="0" y="178117"/>
                        <a:pt x="0" y="124778"/>
                      </a:cubicBezTo>
                      <a:cubicBezTo>
                        <a:pt x="0" y="119063"/>
                        <a:pt x="952" y="112395"/>
                        <a:pt x="1905" y="106680"/>
                      </a:cubicBezTo>
                      <a:cubicBezTo>
                        <a:pt x="8572" y="80963"/>
                        <a:pt x="30480" y="11430"/>
                        <a:pt x="8001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5215890" y="2924175"/>
                  <a:ext cx="98107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07" h="541972" extrusionOk="0">
                      <a:moveTo>
                        <a:pt x="0" y="541972"/>
                      </a:moveTo>
                      <a:lnTo>
                        <a:pt x="18097" y="0"/>
                      </a:lnTo>
                      <a:cubicBezTo>
                        <a:pt x="67627" y="10478"/>
                        <a:pt x="89535" y="80010"/>
                        <a:pt x="96202" y="106680"/>
                      </a:cubicBezTo>
                      <a:cubicBezTo>
                        <a:pt x="98107" y="112395"/>
                        <a:pt x="98107" y="119063"/>
                        <a:pt x="98107" y="124778"/>
                      </a:cubicBezTo>
                      <a:cubicBezTo>
                        <a:pt x="98107" y="177165"/>
                        <a:pt x="98107" y="538163"/>
                        <a:pt x="98107" y="54197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5234940" y="2924175"/>
                  <a:ext cx="44186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6" h="541972" extrusionOk="0">
                      <a:moveTo>
                        <a:pt x="38100" y="541972"/>
                      </a:moveTo>
                      <a:cubicBezTo>
                        <a:pt x="38100" y="541972"/>
                        <a:pt x="66675" y="58103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27" name="Google Shape;2027;p49"/>
              <p:cNvSpPr/>
              <p:nvPr/>
            </p:nvSpPr>
            <p:spPr>
              <a:xfrm>
                <a:off x="5110162" y="3145155"/>
                <a:ext cx="248602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6670" extrusionOk="0">
                    <a:moveTo>
                      <a:pt x="0" y="0"/>
                    </a:moveTo>
                    <a:lnTo>
                      <a:pt x="248603" y="2667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5110162" y="3270885"/>
                <a:ext cx="248602" cy="20954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0954" extrusionOk="0">
                    <a:moveTo>
                      <a:pt x="0" y="0"/>
                    </a:moveTo>
                    <a:lnTo>
                      <a:pt x="248603" y="209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5110162" y="3399472"/>
                <a:ext cx="248602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10477" extrusionOk="0">
                    <a:moveTo>
                      <a:pt x="0" y="0"/>
                    </a:moveTo>
                    <a:lnTo>
                      <a:pt x="248603" y="104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5118734" y="3003232"/>
                <a:ext cx="233362" cy="26233"/>
              </a:xfrm>
              <a:custGeom>
                <a:avLst/>
                <a:gdLst/>
                <a:ahLst/>
                <a:cxnLst/>
                <a:rect l="l" t="t" r="r" b="b"/>
                <a:pathLst>
                  <a:path w="233362" h="26233" extrusionOk="0">
                    <a:moveTo>
                      <a:pt x="0" y="0"/>
                    </a:moveTo>
                    <a:cubicBezTo>
                      <a:pt x="0" y="0"/>
                      <a:pt x="110490" y="54292"/>
                      <a:pt x="233363" y="666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49"/>
            <p:cNvGrpSpPr/>
            <p:nvPr/>
          </p:nvGrpSpPr>
          <p:grpSpPr>
            <a:xfrm flipH="1">
              <a:off x="1226140" y="2247616"/>
              <a:ext cx="813792" cy="204496"/>
              <a:chOff x="5840729" y="3281362"/>
              <a:chExt cx="739139" cy="185737"/>
            </a:xfrm>
          </p:grpSpPr>
          <p:grpSp>
            <p:nvGrpSpPr>
              <p:cNvPr id="2032" name="Google Shape;2032;p49"/>
              <p:cNvGrpSpPr/>
              <p:nvPr/>
            </p:nvGrpSpPr>
            <p:grpSpPr>
              <a:xfrm>
                <a:off x="5840729" y="3281362"/>
                <a:ext cx="739139" cy="185737"/>
                <a:chOff x="5840729" y="3281362"/>
                <a:chExt cx="739139" cy="185737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5840729" y="3297554"/>
                  <a:ext cx="739139" cy="16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39" h="169545" extrusionOk="0">
                      <a:moveTo>
                        <a:pt x="739140" y="169545"/>
                      </a:moveTo>
                      <a:lnTo>
                        <a:pt x="0" y="169545"/>
                      </a:lnTo>
                      <a:lnTo>
                        <a:pt x="0" y="0"/>
                      </a:lnTo>
                      <a:lnTo>
                        <a:pt x="686752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5840730" y="3281362"/>
                  <a:ext cx="722947" cy="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47" h="69532" extrusionOk="0">
                      <a:moveTo>
                        <a:pt x="0" y="0"/>
                      </a:moveTo>
                      <a:lnTo>
                        <a:pt x="722948" y="0"/>
                      </a:lnTo>
                      <a:lnTo>
                        <a:pt x="722948" y="69533"/>
                      </a:lnTo>
                      <a:lnTo>
                        <a:pt x="0" y="69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35" name="Google Shape;2035;p49"/>
              <p:cNvSpPr/>
              <p:nvPr/>
            </p:nvSpPr>
            <p:spPr>
              <a:xfrm>
                <a:off x="6313170" y="3303270"/>
                <a:ext cx="48577" cy="163829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163829" extrusionOk="0">
                    <a:moveTo>
                      <a:pt x="48577" y="16383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36" name="Google Shape;2036;p49"/>
              <p:cNvGrpSpPr/>
              <p:nvPr/>
            </p:nvGrpSpPr>
            <p:grpSpPr>
              <a:xfrm>
                <a:off x="5887402" y="3371850"/>
                <a:ext cx="182880" cy="71437"/>
                <a:chOff x="5887402" y="3371850"/>
                <a:chExt cx="182880" cy="71437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588740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597122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060757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40" name="Google Shape;2040;p49"/>
            <p:cNvGrpSpPr/>
            <p:nvPr/>
          </p:nvGrpSpPr>
          <p:grpSpPr>
            <a:xfrm flipH="1">
              <a:off x="1268087" y="1788284"/>
              <a:ext cx="373337" cy="472965"/>
              <a:chOff x="6202680" y="2864167"/>
              <a:chExt cx="339089" cy="429578"/>
            </a:xfrm>
          </p:grpSpPr>
          <p:sp>
            <p:nvSpPr>
              <p:cNvPr id="2041" name="Google Shape;2041;p49"/>
              <p:cNvSpPr/>
              <p:nvPr/>
            </p:nvSpPr>
            <p:spPr>
              <a:xfrm>
                <a:off x="6202680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7" y="0"/>
                      <a:pt x="10477" y="0"/>
                    </a:cubicBezTo>
                    <a:lnTo>
                      <a:pt x="58102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6329362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6457950" y="2864167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6213157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6340792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6469380" y="2876550"/>
                <a:ext cx="49529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9525" extrusionOk="0">
                    <a:moveTo>
                      <a:pt x="0" y="0"/>
                    </a:moveTo>
                    <a:lnTo>
                      <a:pt x="4953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620839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633793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6460807" y="3097530"/>
                <a:ext cx="66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9525" extrusionOk="0">
                    <a:moveTo>
                      <a:pt x="0" y="0"/>
                    </a:moveTo>
                    <a:lnTo>
                      <a:pt x="66675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49"/>
            <p:cNvGrpSpPr/>
            <p:nvPr/>
          </p:nvGrpSpPr>
          <p:grpSpPr>
            <a:xfrm flipH="1">
              <a:off x="-50882" y="3646007"/>
              <a:ext cx="547725" cy="417699"/>
              <a:chOff x="7519798" y="4535326"/>
              <a:chExt cx="372805" cy="284323"/>
            </a:xfrm>
          </p:grpSpPr>
          <p:sp>
            <p:nvSpPr>
              <p:cNvPr id="2051" name="Google Shape;2051;p49"/>
              <p:cNvSpPr/>
              <p:nvPr/>
            </p:nvSpPr>
            <p:spPr>
              <a:xfrm>
                <a:off x="7597140" y="4634865"/>
                <a:ext cx="90487" cy="68579"/>
              </a:xfrm>
              <a:custGeom>
                <a:avLst/>
                <a:gdLst/>
                <a:ahLst/>
                <a:cxnLst/>
                <a:rect l="l" t="t" r="r" b="b"/>
                <a:pathLst>
                  <a:path w="90487" h="68579" extrusionOk="0">
                    <a:moveTo>
                      <a:pt x="0" y="0"/>
                    </a:moveTo>
                    <a:lnTo>
                      <a:pt x="90488" y="6858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7597140" y="4595812"/>
                <a:ext cx="172402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172402" h="159067" extrusionOk="0">
                    <a:moveTo>
                      <a:pt x="81915" y="111443"/>
                    </a:moveTo>
                    <a:lnTo>
                      <a:pt x="172403" y="11430"/>
                    </a:lnTo>
                    <a:lnTo>
                      <a:pt x="160020" y="0"/>
                    </a:lnTo>
                    <a:cubicBezTo>
                      <a:pt x="160020" y="0"/>
                      <a:pt x="23813" y="58103"/>
                      <a:pt x="20003" y="59055"/>
                    </a:cubicBezTo>
                    <a:lnTo>
                      <a:pt x="0" y="159068"/>
                    </a:lnTo>
                    <a:lnTo>
                      <a:pt x="81915" y="11144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53" name="Google Shape;2053;p49"/>
              <p:cNvGrpSpPr/>
              <p:nvPr/>
            </p:nvGrpSpPr>
            <p:grpSpPr>
              <a:xfrm>
                <a:off x="7700009" y="4535326"/>
                <a:ext cx="115253" cy="122398"/>
                <a:chOff x="7700009" y="4535326"/>
                <a:chExt cx="115253" cy="122398"/>
              </a:xfrm>
            </p:grpSpPr>
            <p:sp>
              <p:nvSpPr>
                <p:cNvPr id="2054" name="Google Shape;2054;p49"/>
                <p:cNvSpPr/>
                <p:nvPr/>
              </p:nvSpPr>
              <p:spPr>
                <a:xfrm>
                  <a:off x="7700009" y="4535326"/>
                  <a:ext cx="105727" cy="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" h="40483" extrusionOk="0">
                      <a:moveTo>
                        <a:pt x="0" y="19529"/>
                      </a:moveTo>
                      <a:cubicBezTo>
                        <a:pt x="4763" y="37626"/>
                        <a:pt x="12383" y="43341"/>
                        <a:pt x="32385" y="33816"/>
                      </a:cubicBezTo>
                      <a:cubicBezTo>
                        <a:pt x="40958" y="30006"/>
                        <a:pt x="48578" y="23339"/>
                        <a:pt x="55245" y="17623"/>
                      </a:cubicBezTo>
                      <a:cubicBezTo>
                        <a:pt x="65722" y="8098"/>
                        <a:pt x="79058" y="-2379"/>
                        <a:pt x="91440" y="479"/>
                      </a:cubicBezTo>
                      <a:cubicBezTo>
                        <a:pt x="99060" y="2383"/>
                        <a:pt x="105728" y="9051"/>
                        <a:pt x="105728" y="17623"/>
                      </a:cubicBezTo>
                      <a:cubicBezTo>
                        <a:pt x="105728" y="26196"/>
                        <a:pt x="100965" y="35721"/>
                        <a:pt x="93345" y="4048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7730490" y="4565332"/>
                  <a:ext cx="84772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92392" extrusionOk="0">
                      <a:moveTo>
                        <a:pt x="0" y="0"/>
                      </a:moveTo>
                      <a:lnTo>
                        <a:pt x="84773" y="92393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56" name="Google Shape;2056;p49"/>
              <p:cNvSpPr/>
              <p:nvPr/>
            </p:nvSpPr>
            <p:spPr>
              <a:xfrm>
                <a:off x="7519798" y="4674869"/>
                <a:ext cx="14992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149920" h="144780" extrusionOk="0">
                    <a:moveTo>
                      <a:pt x="87819" y="7620"/>
                    </a:moveTo>
                    <a:cubicBezTo>
                      <a:pt x="113536" y="7620"/>
                      <a:pt x="134491" y="21908"/>
                      <a:pt x="141159" y="45720"/>
                    </a:cubicBezTo>
                    <a:cubicBezTo>
                      <a:pt x="149732" y="78105"/>
                      <a:pt x="126871" y="117158"/>
                      <a:pt x="90676" y="131445"/>
                    </a:cubicBezTo>
                    <a:cubicBezTo>
                      <a:pt x="81151" y="135255"/>
                      <a:pt x="71626" y="137160"/>
                      <a:pt x="62101" y="137160"/>
                    </a:cubicBezTo>
                    <a:cubicBezTo>
                      <a:pt x="36384" y="137160"/>
                      <a:pt x="15429" y="122873"/>
                      <a:pt x="8761" y="99060"/>
                    </a:cubicBezTo>
                    <a:cubicBezTo>
                      <a:pt x="189" y="66675"/>
                      <a:pt x="23049" y="27623"/>
                      <a:pt x="59244" y="13335"/>
                    </a:cubicBezTo>
                    <a:cubicBezTo>
                      <a:pt x="68769" y="9525"/>
                      <a:pt x="78294" y="7620"/>
                      <a:pt x="87819" y="7620"/>
                    </a:cubicBezTo>
                    <a:moveTo>
                      <a:pt x="87819" y="0"/>
                    </a:moveTo>
                    <a:lnTo>
                      <a:pt x="87819" y="0"/>
                    </a:lnTo>
                    <a:cubicBezTo>
                      <a:pt x="77341" y="0"/>
                      <a:pt x="66864" y="1905"/>
                      <a:pt x="56386" y="6668"/>
                    </a:cubicBezTo>
                    <a:cubicBezTo>
                      <a:pt x="16382" y="22860"/>
                      <a:pt x="-7431" y="64770"/>
                      <a:pt x="2094" y="100965"/>
                    </a:cubicBezTo>
                    <a:cubicBezTo>
                      <a:pt x="8761" y="127635"/>
                      <a:pt x="32574" y="144780"/>
                      <a:pt x="62101" y="144780"/>
                    </a:cubicBezTo>
                    <a:cubicBezTo>
                      <a:pt x="72579" y="144780"/>
                      <a:pt x="83057" y="142875"/>
                      <a:pt x="93534" y="138113"/>
                    </a:cubicBezTo>
                    <a:cubicBezTo>
                      <a:pt x="133539" y="121920"/>
                      <a:pt x="157351" y="80010"/>
                      <a:pt x="147826" y="43815"/>
                    </a:cubicBezTo>
                    <a:cubicBezTo>
                      <a:pt x="141159" y="17145"/>
                      <a:pt x="117346" y="0"/>
                      <a:pt x="87819" y="0"/>
                    </a:cubicBezTo>
                    <a:lnTo>
                      <a:pt x="878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7742683" y="4584382"/>
                <a:ext cx="14992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149920" h="144780" extrusionOk="0">
                    <a:moveTo>
                      <a:pt x="87819" y="7620"/>
                    </a:moveTo>
                    <a:cubicBezTo>
                      <a:pt x="113536" y="7620"/>
                      <a:pt x="134491" y="21908"/>
                      <a:pt x="141159" y="45720"/>
                    </a:cubicBezTo>
                    <a:cubicBezTo>
                      <a:pt x="149732" y="78105"/>
                      <a:pt x="126872" y="117158"/>
                      <a:pt x="90676" y="131445"/>
                    </a:cubicBezTo>
                    <a:cubicBezTo>
                      <a:pt x="81151" y="135255"/>
                      <a:pt x="71626" y="137160"/>
                      <a:pt x="62101" y="137160"/>
                    </a:cubicBezTo>
                    <a:cubicBezTo>
                      <a:pt x="36384" y="137160"/>
                      <a:pt x="15429" y="122873"/>
                      <a:pt x="8761" y="99060"/>
                    </a:cubicBezTo>
                    <a:cubicBezTo>
                      <a:pt x="189" y="66675"/>
                      <a:pt x="23049" y="27623"/>
                      <a:pt x="59244" y="13335"/>
                    </a:cubicBezTo>
                    <a:cubicBezTo>
                      <a:pt x="68769" y="9525"/>
                      <a:pt x="78294" y="7620"/>
                      <a:pt x="87819" y="7620"/>
                    </a:cubicBezTo>
                    <a:moveTo>
                      <a:pt x="87819" y="0"/>
                    </a:moveTo>
                    <a:cubicBezTo>
                      <a:pt x="87819" y="0"/>
                      <a:pt x="87819" y="0"/>
                      <a:pt x="87819" y="0"/>
                    </a:cubicBezTo>
                    <a:cubicBezTo>
                      <a:pt x="77341" y="0"/>
                      <a:pt x="66864" y="1905"/>
                      <a:pt x="56386" y="6668"/>
                    </a:cubicBezTo>
                    <a:cubicBezTo>
                      <a:pt x="16382" y="22860"/>
                      <a:pt x="-7431" y="64770"/>
                      <a:pt x="2094" y="100965"/>
                    </a:cubicBezTo>
                    <a:cubicBezTo>
                      <a:pt x="8761" y="127635"/>
                      <a:pt x="32574" y="144780"/>
                      <a:pt x="62101" y="144780"/>
                    </a:cubicBezTo>
                    <a:cubicBezTo>
                      <a:pt x="72579" y="144780"/>
                      <a:pt x="83057" y="142875"/>
                      <a:pt x="93534" y="138113"/>
                    </a:cubicBezTo>
                    <a:cubicBezTo>
                      <a:pt x="133539" y="121920"/>
                      <a:pt x="157351" y="80010"/>
                      <a:pt x="147826" y="43815"/>
                    </a:cubicBezTo>
                    <a:cubicBezTo>
                      <a:pt x="141159" y="18098"/>
                      <a:pt x="117347" y="0"/>
                      <a:pt x="87819" y="0"/>
                    </a:cubicBezTo>
                    <a:lnTo>
                      <a:pt x="878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7555262" y="4607242"/>
                <a:ext cx="82029" cy="39047"/>
              </a:xfrm>
              <a:custGeom>
                <a:avLst/>
                <a:gdLst/>
                <a:ahLst/>
                <a:cxnLst/>
                <a:rect l="l" t="t" r="r" b="b"/>
                <a:pathLst>
                  <a:path w="82029" h="39047" extrusionOk="0">
                    <a:moveTo>
                      <a:pt x="4730" y="36195"/>
                    </a:moveTo>
                    <a:cubicBezTo>
                      <a:pt x="4730" y="37147"/>
                      <a:pt x="4730" y="37147"/>
                      <a:pt x="4730" y="36195"/>
                    </a:cubicBezTo>
                    <a:cubicBezTo>
                      <a:pt x="18065" y="45720"/>
                      <a:pt x="36162" y="28575"/>
                      <a:pt x="51402" y="25717"/>
                    </a:cubicBezTo>
                    <a:cubicBezTo>
                      <a:pt x="59022" y="23813"/>
                      <a:pt x="66642" y="24765"/>
                      <a:pt x="74262" y="20955"/>
                    </a:cubicBezTo>
                    <a:cubicBezTo>
                      <a:pt x="79025" y="18097"/>
                      <a:pt x="82835" y="13335"/>
                      <a:pt x="81882" y="8572"/>
                    </a:cubicBezTo>
                    <a:cubicBezTo>
                      <a:pt x="80930" y="3810"/>
                      <a:pt x="77120" y="0"/>
                      <a:pt x="70452" y="0"/>
                    </a:cubicBezTo>
                    <a:cubicBezTo>
                      <a:pt x="61880" y="952"/>
                      <a:pt x="55212" y="7620"/>
                      <a:pt x="46640" y="11430"/>
                    </a:cubicBezTo>
                    <a:cubicBezTo>
                      <a:pt x="37115" y="15240"/>
                      <a:pt x="28542" y="12382"/>
                      <a:pt x="20922" y="10477"/>
                    </a:cubicBezTo>
                    <a:cubicBezTo>
                      <a:pt x="19017" y="9525"/>
                      <a:pt x="16160" y="9525"/>
                      <a:pt x="13302" y="10477"/>
                    </a:cubicBezTo>
                    <a:cubicBezTo>
                      <a:pt x="7587" y="11430"/>
                      <a:pt x="2825" y="16192"/>
                      <a:pt x="920" y="20955"/>
                    </a:cubicBezTo>
                    <a:cubicBezTo>
                      <a:pt x="-985" y="26670"/>
                      <a:pt x="-33" y="33338"/>
                      <a:pt x="4730" y="361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9" name="Google Shape;2059;p49"/>
            <p:cNvGrpSpPr/>
            <p:nvPr/>
          </p:nvGrpSpPr>
          <p:grpSpPr>
            <a:xfrm flipH="1">
              <a:off x="2183151" y="3129963"/>
              <a:ext cx="842075" cy="490995"/>
              <a:chOff x="7047547" y="4061275"/>
              <a:chExt cx="764827" cy="445954"/>
            </a:xfrm>
          </p:grpSpPr>
          <p:sp>
            <p:nvSpPr>
              <p:cNvPr id="2060" name="Google Shape;2060;p49"/>
              <p:cNvSpPr/>
              <p:nvPr/>
            </p:nvSpPr>
            <p:spPr>
              <a:xfrm>
                <a:off x="7309221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3" y="156192"/>
                      <a:pt x="19313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8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8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7574016" y="4251024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8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3"/>
                      <a:pt x="19314" y="160003"/>
                    </a:cubicBezTo>
                    <a:cubicBezTo>
                      <a:pt x="18361" y="167623"/>
                      <a:pt x="22171" y="175243"/>
                      <a:pt x="25028" y="182863"/>
                    </a:cubicBezTo>
                    <a:cubicBezTo>
                      <a:pt x="32648" y="203818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49"/>
              <p:cNvSpPr/>
              <p:nvPr/>
            </p:nvSpPr>
            <p:spPr>
              <a:xfrm>
                <a:off x="7206165" y="4062227"/>
                <a:ext cx="482254" cy="319836"/>
              </a:xfrm>
              <a:custGeom>
                <a:avLst/>
                <a:gdLst/>
                <a:ahLst/>
                <a:cxnLst/>
                <a:rect l="l" t="t" r="r" b="b"/>
                <a:pathLst>
                  <a:path w="482254" h="319836" extrusionOk="0">
                    <a:moveTo>
                      <a:pt x="462412" y="217355"/>
                    </a:moveTo>
                    <a:cubicBezTo>
                      <a:pt x="463365" y="237357"/>
                      <a:pt x="469080" y="256407"/>
                      <a:pt x="477652" y="273552"/>
                    </a:cubicBezTo>
                    <a:lnTo>
                      <a:pt x="421455" y="273552"/>
                    </a:lnTo>
                    <a:cubicBezTo>
                      <a:pt x="395737" y="287840"/>
                      <a:pt x="366210" y="299270"/>
                      <a:pt x="338587" y="308795"/>
                    </a:cubicBezTo>
                    <a:cubicBezTo>
                      <a:pt x="310965" y="318320"/>
                      <a:pt x="281437" y="323082"/>
                      <a:pt x="253815" y="317367"/>
                    </a:cubicBezTo>
                    <a:cubicBezTo>
                      <a:pt x="235717" y="313557"/>
                      <a:pt x="218572" y="305937"/>
                      <a:pt x="202380" y="298317"/>
                    </a:cubicBezTo>
                    <a:cubicBezTo>
                      <a:pt x="189997" y="292602"/>
                      <a:pt x="177615" y="286887"/>
                      <a:pt x="165232" y="282125"/>
                    </a:cubicBezTo>
                    <a:cubicBezTo>
                      <a:pt x="146182" y="291650"/>
                      <a:pt x="126180" y="302127"/>
                      <a:pt x="105225" y="303080"/>
                    </a:cubicBezTo>
                    <a:cubicBezTo>
                      <a:pt x="85222" y="304032"/>
                      <a:pt x="63315" y="296412"/>
                      <a:pt x="50932" y="279267"/>
                    </a:cubicBezTo>
                    <a:cubicBezTo>
                      <a:pt x="40455" y="264027"/>
                      <a:pt x="450" y="226880"/>
                      <a:pt x="450" y="208782"/>
                    </a:cubicBezTo>
                    <a:cubicBezTo>
                      <a:pt x="-1455" y="158300"/>
                      <a:pt x="3307" y="88767"/>
                      <a:pt x="3307" y="88767"/>
                    </a:cubicBezTo>
                    <a:cubicBezTo>
                      <a:pt x="9975" y="97340"/>
                      <a:pt x="49980" y="85910"/>
                      <a:pt x="69030" y="44000"/>
                    </a:cubicBezTo>
                    <a:cubicBezTo>
                      <a:pt x="76650" y="26855"/>
                      <a:pt x="92842" y="14472"/>
                      <a:pt x="109035" y="5900"/>
                    </a:cubicBezTo>
                    <a:cubicBezTo>
                      <a:pt x="115702" y="2090"/>
                      <a:pt x="123322" y="-768"/>
                      <a:pt x="130942" y="185"/>
                    </a:cubicBezTo>
                    <a:cubicBezTo>
                      <a:pt x="139515" y="1137"/>
                      <a:pt x="146182" y="6852"/>
                      <a:pt x="153802" y="12567"/>
                    </a:cubicBezTo>
                    <a:cubicBezTo>
                      <a:pt x="187140" y="36380"/>
                      <a:pt x="227145" y="49715"/>
                      <a:pt x="267150" y="52572"/>
                    </a:cubicBezTo>
                    <a:cubicBezTo>
                      <a:pt x="268102" y="52572"/>
                      <a:pt x="268102" y="52572"/>
                      <a:pt x="269055" y="52572"/>
                    </a:cubicBezTo>
                    <a:cubicBezTo>
                      <a:pt x="310012" y="55430"/>
                      <a:pt x="350970" y="48762"/>
                      <a:pt x="390975" y="38285"/>
                    </a:cubicBezTo>
                    <a:cubicBezTo>
                      <a:pt x="403357" y="34475"/>
                      <a:pt x="415740" y="30665"/>
                      <a:pt x="428122" y="29712"/>
                    </a:cubicBezTo>
                    <a:cubicBezTo>
                      <a:pt x="440505" y="28760"/>
                      <a:pt x="454792" y="31617"/>
                      <a:pt x="464317" y="41142"/>
                    </a:cubicBezTo>
                    <a:cubicBezTo>
                      <a:pt x="470032" y="45905"/>
                      <a:pt x="472890" y="52572"/>
                      <a:pt x="475747" y="59240"/>
                    </a:cubicBezTo>
                    <a:cubicBezTo>
                      <a:pt x="486225" y="84005"/>
                      <a:pt x="482415" y="112580"/>
                      <a:pt x="475747" y="139250"/>
                    </a:cubicBezTo>
                    <a:cubicBezTo>
                      <a:pt x="470032" y="164015"/>
                      <a:pt x="461460" y="190685"/>
                      <a:pt x="462412" y="2173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49"/>
              <p:cNvSpPr/>
              <p:nvPr/>
            </p:nvSpPr>
            <p:spPr>
              <a:xfrm>
                <a:off x="7513319" y="4090987"/>
                <a:ext cx="128029" cy="93103"/>
              </a:xfrm>
              <a:custGeom>
                <a:avLst/>
                <a:gdLst/>
                <a:ahLst/>
                <a:cxnLst/>
                <a:rect l="l" t="t" r="r" b="b"/>
                <a:pathLst>
                  <a:path w="128029" h="93103" extrusionOk="0">
                    <a:moveTo>
                      <a:pt x="6668" y="24765"/>
                    </a:moveTo>
                    <a:cubicBezTo>
                      <a:pt x="4763" y="28575"/>
                      <a:pt x="3810" y="33338"/>
                      <a:pt x="2858" y="38100"/>
                    </a:cubicBezTo>
                    <a:cubicBezTo>
                      <a:pt x="953" y="44768"/>
                      <a:pt x="0" y="52388"/>
                      <a:pt x="0" y="59055"/>
                    </a:cubicBezTo>
                    <a:cubicBezTo>
                      <a:pt x="0" y="71438"/>
                      <a:pt x="7620" y="88582"/>
                      <a:pt x="20955" y="92393"/>
                    </a:cubicBezTo>
                    <a:cubicBezTo>
                      <a:pt x="32385" y="96203"/>
                      <a:pt x="43815" y="83820"/>
                      <a:pt x="50483" y="76200"/>
                    </a:cubicBezTo>
                    <a:cubicBezTo>
                      <a:pt x="60008" y="66675"/>
                      <a:pt x="69533" y="58103"/>
                      <a:pt x="81915" y="52388"/>
                    </a:cubicBezTo>
                    <a:cubicBezTo>
                      <a:pt x="92393" y="46672"/>
                      <a:pt x="105728" y="45720"/>
                      <a:pt x="115253" y="38100"/>
                    </a:cubicBezTo>
                    <a:cubicBezTo>
                      <a:pt x="121920" y="32385"/>
                      <a:pt x="126683" y="24765"/>
                      <a:pt x="127635" y="15240"/>
                    </a:cubicBezTo>
                    <a:cubicBezTo>
                      <a:pt x="128588" y="9525"/>
                      <a:pt x="127635" y="4763"/>
                      <a:pt x="126683" y="0"/>
                    </a:cubicBezTo>
                    <a:cubicBezTo>
                      <a:pt x="123825" y="0"/>
                      <a:pt x="120968" y="0"/>
                      <a:pt x="118110" y="0"/>
                    </a:cubicBezTo>
                    <a:cubicBezTo>
                      <a:pt x="104775" y="953"/>
                      <a:pt x="91440" y="4763"/>
                      <a:pt x="78105" y="8572"/>
                    </a:cubicBezTo>
                    <a:cubicBezTo>
                      <a:pt x="55245" y="14288"/>
                      <a:pt x="32385" y="19050"/>
                      <a:pt x="8573" y="21907"/>
                    </a:cubicBezTo>
                    <a:cubicBezTo>
                      <a:pt x="7620" y="21907"/>
                      <a:pt x="7620" y="23813"/>
                      <a:pt x="6668" y="247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49"/>
              <p:cNvSpPr/>
              <p:nvPr/>
            </p:nvSpPr>
            <p:spPr>
              <a:xfrm>
                <a:off x="7254929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2"/>
                      <a:pt x="19314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1221" y="-18"/>
                      <a:pt x="27886" y="9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49"/>
              <p:cNvSpPr/>
              <p:nvPr/>
            </p:nvSpPr>
            <p:spPr>
              <a:xfrm>
                <a:off x="7575009" y="4159567"/>
                <a:ext cx="143433" cy="343852"/>
              </a:xfrm>
              <a:custGeom>
                <a:avLst/>
                <a:gdLst/>
                <a:ahLst/>
                <a:cxnLst/>
                <a:rect l="l" t="t" r="r" b="b"/>
                <a:pathLst>
                  <a:path w="143433" h="343852" extrusionOk="0">
                    <a:moveTo>
                      <a:pt x="55468" y="0"/>
                    </a:moveTo>
                    <a:cubicBezTo>
                      <a:pt x="34513" y="8572"/>
                      <a:pt x="18321" y="26670"/>
                      <a:pt x="9748" y="47625"/>
                    </a:cubicBezTo>
                    <a:cubicBezTo>
                      <a:pt x="1175" y="68580"/>
                      <a:pt x="-729" y="91440"/>
                      <a:pt x="223" y="114300"/>
                    </a:cubicBezTo>
                    <a:cubicBezTo>
                      <a:pt x="1175" y="126682"/>
                      <a:pt x="3080" y="138113"/>
                      <a:pt x="8796" y="149542"/>
                    </a:cubicBezTo>
                    <a:cubicBezTo>
                      <a:pt x="23083" y="176213"/>
                      <a:pt x="59278" y="190500"/>
                      <a:pt x="61183" y="220980"/>
                    </a:cubicBezTo>
                    <a:cubicBezTo>
                      <a:pt x="61183" y="225742"/>
                      <a:pt x="61183" y="231457"/>
                      <a:pt x="64040" y="235267"/>
                    </a:cubicBezTo>
                    <a:cubicBezTo>
                      <a:pt x="67850" y="240982"/>
                      <a:pt x="74518" y="241935"/>
                      <a:pt x="80233" y="244792"/>
                    </a:cubicBezTo>
                    <a:cubicBezTo>
                      <a:pt x="89758" y="250507"/>
                      <a:pt x="91663" y="262890"/>
                      <a:pt x="93568" y="274320"/>
                    </a:cubicBezTo>
                    <a:cubicBezTo>
                      <a:pt x="96425" y="297180"/>
                      <a:pt x="99283" y="320992"/>
                      <a:pt x="101188" y="343852"/>
                    </a:cubicBezTo>
                    <a:lnTo>
                      <a:pt x="131668" y="343852"/>
                    </a:lnTo>
                    <a:cubicBezTo>
                      <a:pt x="129763" y="316230"/>
                      <a:pt x="127858" y="283845"/>
                      <a:pt x="134525" y="257175"/>
                    </a:cubicBezTo>
                    <a:cubicBezTo>
                      <a:pt x="138335" y="241935"/>
                      <a:pt x="145003" y="226695"/>
                      <a:pt x="143098" y="211455"/>
                    </a:cubicBezTo>
                    <a:cubicBezTo>
                      <a:pt x="142146" y="198120"/>
                      <a:pt x="135478" y="186690"/>
                      <a:pt x="134525" y="173355"/>
                    </a:cubicBezTo>
                    <a:cubicBezTo>
                      <a:pt x="133573" y="160020"/>
                      <a:pt x="138335" y="146685"/>
                      <a:pt x="140240" y="133350"/>
                    </a:cubicBezTo>
                    <a:cubicBezTo>
                      <a:pt x="145003" y="105727"/>
                      <a:pt x="139288" y="75247"/>
                      <a:pt x="123096" y="52388"/>
                    </a:cubicBezTo>
                    <a:cubicBezTo>
                      <a:pt x="106903" y="27622"/>
                      <a:pt x="83090" y="5715"/>
                      <a:pt x="55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7650480" y="4109084"/>
                <a:ext cx="126682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6682" h="266700" extrusionOk="0">
                    <a:moveTo>
                      <a:pt x="0" y="0"/>
                    </a:moveTo>
                    <a:cubicBezTo>
                      <a:pt x="27622" y="0"/>
                      <a:pt x="57150" y="6668"/>
                      <a:pt x="77152" y="25718"/>
                    </a:cubicBezTo>
                    <a:cubicBezTo>
                      <a:pt x="100965" y="48578"/>
                      <a:pt x="107632" y="82868"/>
                      <a:pt x="111442" y="115253"/>
                    </a:cubicBezTo>
                    <a:cubicBezTo>
                      <a:pt x="119063" y="165735"/>
                      <a:pt x="123825" y="216218"/>
                      <a:pt x="126682" y="266700"/>
                    </a:cubicBezTo>
                  </a:path>
                </a:pathLst>
              </a:custGeom>
              <a:noFill/>
              <a:ln w="128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7257097" y="4061275"/>
                <a:ext cx="245286" cy="216878"/>
              </a:xfrm>
              <a:custGeom>
                <a:avLst/>
                <a:gdLst/>
                <a:ahLst/>
                <a:cxnLst/>
                <a:rect l="l" t="t" r="r" b="b"/>
                <a:pathLst>
                  <a:path w="245286" h="216878" extrusionOk="0">
                    <a:moveTo>
                      <a:pt x="213360" y="102102"/>
                    </a:moveTo>
                    <a:cubicBezTo>
                      <a:pt x="219075" y="101150"/>
                      <a:pt x="225743" y="104960"/>
                      <a:pt x="231458" y="104960"/>
                    </a:cubicBezTo>
                    <a:cubicBezTo>
                      <a:pt x="243840" y="104007"/>
                      <a:pt x="248603" y="86862"/>
                      <a:pt x="242888" y="75432"/>
                    </a:cubicBezTo>
                    <a:cubicBezTo>
                      <a:pt x="238125" y="66860"/>
                      <a:pt x="230505" y="60192"/>
                      <a:pt x="223838" y="52572"/>
                    </a:cubicBezTo>
                    <a:cubicBezTo>
                      <a:pt x="180975" y="49715"/>
                      <a:pt x="139065" y="36380"/>
                      <a:pt x="103822" y="12567"/>
                    </a:cubicBezTo>
                    <a:cubicBezTo>
                      <a:pt x="96203" y="7805"/>
                      <a:pt x="88583" y="2090"/>
                      <a:pt x="80010" y="185"/>
                    </a:cubicBezTo>
                    <a:cubicBezTo>
                      <a:pt x="72390" y="-768"/>
                      <a:pt x="63818" y="2090"/>
                      <a:pt x="56197" y="5900"/>
                    </a:cubicBezTo>
                    <a:cubicBezTo>
                      <a:pt x="39053" y="14472"/>
                      <a:pt x="23813" y="27807"/>
                      <a:pt x="13335" y="44000"/>
                    </a:cubicBezTo>
                    <a:cubicBezTo>
                      <a:pt x="7620" y="52572"/>
                      <a:pt x="3810" y="61145"/>
                      <a:pt x="0" y="69717"/>
                    </a:cubicBezTo>
                    <a:cubicBezTo>
                      <a:pt x="1905" y="81147"/>
                      <a:pt x="5715" y="92577"/>
                      <a:pt x="14288" y="101150"/>
                    </a:cubicBezTo>
                    <a:cubicBezTo>
                      <a:pt x="24765" y="111627"/>
                      <a:pt x="40958" y="116390"/>
                      <a:pt x="52388" y="126867"/>
                    </a:cubicBezTo>
                    <a:cubicBezTo>
                      <a:pt x="58103" y="132582"/>
                      <a:pt x="62865" y="140202"/>
                      <a:pt x="64770" y="147822"/>
                    </a:cubicBezTo>
                    <a:cubicBezTo>
                      <a:pt x="66675" y="158300"/>
                      <a:pt x="64770" y="167825"/>
                      <a:pt x="64770" y="178302"/>
                    </a:cubicBezTo>
                    <a:cubicBezTo>
                      <a:pt x="64770" y="198305"/>
                      <a:pt x="80963" y="211640"/>
                      <a:pt x="99060" y="215450"/>
                    </a:cubicBezTo>
                    <a:cubicBezTo>
                      <a:pt x="107633" y="217355"/>
                      <a:pt x="117158" y="217355"/>
                      <a:pt x="125730" y="215450"/>
                    </a:cubicBezTo>
                    <a:cubicBezTo>
                      <a:pt x="130493" y="212592"/>
                      <a:pt x="134303" y="209735"/>
                      <a:pt x="137160" y="205925"/>
                    </a:cubicBezTo>
                    <a:cubicBezTo>
                      <a:pt x="138113" y="203067"/>
                      <a:pt x="140018" y="199257"/>
                      <a:pt x="140970" y="196400"/>
                    </a:cubicBezTo>
                    <a:cubicBezTo>
                      <a:pt x="144780" y="187827"/>
                      <a:pt x="150495" y="179255"/>
                      <a:pt x="160020" y="178302"/>
                    </a:cubicBezTo>
                    <a:cubicBezTo>
                      <a:pt x="168593" y="177350"/>
                      <a:pt x="176213" y="182112"/>
                      <a:pt x="182880" y="186875"/>
                    </a:cubicBezTo>
                    <a:cubicBezTo>
                      <a:pt x="190500" y="191637"/>
                      <a:pt x="198120" y="196400"/>
                      <a:pt x="207645" y="196400"/>
                    </a:cubicBezTo>
                    <a:cubicBezTo>
                      <a:pt x="216218" y="197352"/>
                      <a:pt x="226695" y="193542"/>
                      <a:pt x="230505" y="184970"/>
                    </a:cubicBezTo>
                    <a:cubicBezTo>
                      <a:pt x="235268" y="175445"/>
                      <a:pt x="229553" y="163062"/>
                      <a:pt x="222885" y="154490"/>
                    </a:cubicBezTo>
                    <a:cubicBezTo>
                      <a:pt x="215265" y="145917"/>
                      <a:pt x="206693" y="139250"/>
                      <a:pt x="202883" y="128772"/>
                    </a:cubicBezTo>
                    <a:cubicBezTo>
                      <a:pt x="198120" y="118295"/>
                      <a:pt x="202883" y="103055"/>
                      <a:pt x="213360" y="102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8" name="Google Shape;2068;p49"/>
              <p:cNvGrpSpPr/>
              <p:nvPr/>
            </p:nvGrpSpPr>
            <p:grpSpPr>
              <a:xfrm>
                <a:off x="7047547" y="4121630"/>
                <a:ext cx="275272" cy="258916"/>
                <a:chOff x="7047547" y="4121630"/>
                <a:chExt cx="275272" cy="258916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7116936" y="4129087"/>
                  <a:ext cx="130078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78" h="246697" extrusionOk="0">
                      <a:moveTo>
                        <a:pt x="92536" y="7620"/>
                      </a:moveTo>
                      <a:cubicBezTo>
                        <a:pt x="88726" y="953"/>
                        <a:pt x="80154" y="0"/>
                        <a:pt x="72534" y="0"/>
                      </a:cubicBezTo>
                      <a:cubicBezTo>
                        <a:pt x="65866" y="0"/>
                        <a:pt x="59199" y="0"/>
                        <a:pt x="53484" y="1905"/>
                      </a:cubicBezTo>
                      <a:cubicBezTo>
                        <a:pt x="38244" y="7620"/>
                        <a:pt x="31576" y="25718"/>
                        <a:pt x="31576" y="41910"/>
                      </a:cubicBezTo>
                      <a:cubicBezTo>
                        <a:pt x="23004" y="39053"/>
                        <a:pt x="14431" y="41910"/>
                        <a:pt x="8716" y="48578"/>
                      </a:cubicBezTo>
                      <a:cubicBezTo>
                        <a:pt x="3001" y="55245"/>
                        <a:pt x="144" y="64770"/>
                        <a:pt x="144" y="74295"/>
                      </a:cubicBezTo>
                      <a:cubicBezTo>
                        <a:pt x="-809" y="88582"/>
                        <a:pt x="3001" y="102870"/>
                        <a:pt x="10621" y="114300"/>
                      </a:cubicBezTo>
                      <a:cubicBezTo>
                        <a:pt x="18241" y="125730"/>
                        <a:pt x="29671" y="135255"/>
                        <a:pt x="37291" y="146685"/>
                      </a:cubicBezTo>
                      <a:cubicBezTo>
                        <a:pt x="46816" y="160020"/>
                        <a:pt x="50626" y="177165"/>
                        <a:pt x="49674" y="193357"/>
                      </a:cubicBezTo>
                      <a:cubicBezTo>
                        <a:pt x="47769" y="211455"/>
                        <a:pt x="40149" y="229553"/>
                        <a:pt x="46816" y="246697"/>
                      </a:cubicBezTo>
                      <a:lnTo>
                        <a:pt x="113491" y="246697"/>
                      </a:lnTo>
                      <a:cubicBezTo>
                        <a:pt x="114444" y="237172"/>
                        <a:pt x="115396" y="225743"/>
                        <a:pt x="112539" y="216218"/>
                      </a:cubicBezTo>
                      <a:cubicBezTo>
                        <a:pt x="108729" y="202882"/>
                        <a:pt x="98251" y="189547"/>
                        <a:pt x="102061" y="176213"/>
                      </a:cubicBezTo>
                      <a:cubicBezTo>
                        <a:pt x="107776" y="157163"/>
                        <a:pt x="103014" y="147638"/>
                        <a:pt x="115396" y="131445"/>
                      </a:cubicBezTo>
                      <a:cubicBezTo>
                        <a:pt x="119206" y="126682"/>
                        <a:pt x="123016" y="122872"/>
                        <a:pt x="125874" y="117157"/>
                      </a:cubicBezTo>
                      <a:cubicBezTo>
                        <a:pt x="128731" y="112395"/>
                        <a:pt x="128731" y="106680"/>
                        <a:pt x="129684" y="101918"/>
                      </a:cubicBezTo>
                      <a:cubicBezTo>
                        <a:pt x="131589" y="83820"/>
                        <a:pt x="126826" y="61913"/>
                        <a:pt x="110634" y="53340"/>
                      </a:cubicBezTo>
                      <a:cubicBezTo>
                        <a:pt x="112539" y="44768"/>
                        <a:pt x="111586" y="29528"/>
                        <a:pt x="107776" y="21907"/>
                      </a:cubicBezTo>
                      <a:cubicBezTo>
                        <a:pt x="104919" y="14288"/>
                        <a:pt x="101109" y="5715"/>
                        <a:pt x="92536" y="76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7154227" y="4129087"/>
                  <a:ext cx="55244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4" h="246697" extrusionOk="0">
                      <a:moveTo>
                        <a:pt x="51435" y="140018"/>
                      </a:moveTo>
                      <a:cubicBezTo>
                        <a:pt x="48578" y="129540"/>
                        <a:pt x="46672" y="119063"/>
                        <a:pt x="45720" y="108585"/>
                      </a:cubicBezTo>
                      <a:cubicBezTo>
                        <a:pt x="44767" y="98107"/>
                        <a:pt x="47625" y="89535"/>
                        <a:pt x="50482" y="80010"/>
                      </a:cubicBezTo>
                      <a:cubicBezTo>
                        <a:pt x="53340" y="72390"/>
                        <a:pt x="54292" y="66675"/>
                        <a:pt x="50482" y="59055"/>
                      </a:cubicBezTo>
                      <a:cubicBezTo>
                        <a:pt x="47625" y="52388"/>
                        <a:pt x="42863" y="46672"/>
                        <a:pt x="40957" y="39053"/>
                      </a:cubicBezTo>
                      <a:cubicBezTo>
                        <a:pt x="38100" y="26670"/>
                        <a:pt x="41910" y="13335"/>
                        <a:pt x="49530" y="2857"/>
                      </a:cubicBezTo>
                      <a:cubicBezTo>
                        <a:pt x="45720" y="953"/>
                        <a:pt x="40005" y="0"/>
                        <a:pt x="35242" y="0"/>
                      </a:cubicBezTo>
                      <a:cubicBezTo>
                        <a:pt x="28575" y="0"/>
                        <a:pt x="21907" y="0"/>
                        <a:pt x="16192" y="1905"/>
                      </a:cubicBezTo>
                      <a:cubicBezTo>
                        <a:pt x="8572" y="4763"/>
                        <a:pt x="3810" y="10478"/>
                        <a:pt x="0" y="17145"/>
                      </a:cubicBezTo>
                      <a:cubicBezTo>
                        <a:pt x="3810" y="20955"/>
                        <a:pt x="6667" y="26670"/>
                        <a:pt x="8572" y="31432"/>
                      </a:cubicBezTo>
                      <a:cubicBezTo>
                        <a:pt x="11430" y="40005"/>
                        <a:pt x="13335" y="49530"/>
                        <a:pt x="11430" y="58103"/>
                      </a:cubicBezTo>
                      <a:cubicBezTo>
                        <a:pt x="10478" y="62865"/>
                        <a:pt x="8572" y="67628"/>
                        <a:pt x="8572" y="73343"/>
                      </a:cubicBezTo>
                      <a:cubicBezTo>
                        <a:pt x="8572" y="77153"/>
                        <a:pt x="9525" y="80963"/>
                        <a:pt x="11430" y="84772"/>
                      </a:cubicBezTo>
                      <a:cubicBezTo>
                        <a:pt x="16192" y="92393"/>
                        <a:pt x="19050" y="100965"/>
                        <a:pt x="20955" y="110490"/>
                      </a:cubicBezTo>
                      <a:cubicBezTo>
                        <a:pt x="24765" y="129540"/>
                        <a:pt x="22860" y="149543"/>
                        <a:pt x="20955" y="169545"/>
                      </a:cubicBezTo>
                      <a:cubicBezTo>
                        <a:pt x="19050" y="190500"/>
                        <a:pt x="18097" y="210503"/>
                        <a:pt x="20955" y="231457"/>
                      </a:cubicBezTo>
                      <a:cubicBezTo>
                        <a:pt x="21907" y="236220"/>
                        <a:pt x="21907" y="241935"/>
                        <a:pt x="22860" y="246697"/>
                      </a:cubicBezTo>
                      <a:lnTo>
                        <a:pt x="52388" y="246697"/>
                      </a:lnTo>
                      <a:cubicBezTo>
                        <a:pt x="52388" y="216218"/>
                        <a:pt x="54292" y="186690"/>
                        <a:pt x="54292" y="156210"/>
                      </a:cubicBezTo>
                      <a:cubicBezTo>
                        <a:pt x="54292" y="155257"/>
                        <a:pt x="54292" y="153353"/>
                        <a:pt x="55245" y="153353"/>
                      </a:cubicBezTo>
                      <a:cubicBezTo>
                        <a:pt x="53340" y="148590"/>
                        <a:pt x="52388" y="144780"/>
                        <a:pt x="51435" y="1400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7047547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34290" y="4870"/>
                      </a:moveTo>
                      <a:cubicBezTo>
                        <a:pt x="31433" y="4870"/>
                        <a:pt x="28575" y="3917"/>
                        <a:pt x="25718" y="4870"/>
                      </a:cubicBezTo>
                      <a:cubicBezTo>
                        <a:pt x="23813" y="5822"/>
                        <a:pt x="20955" y="6775"/>
                        <a:pt x="19050" y="7727"/>
                      </a:cubicBezTo>
                      <a:cubicBezTo>
                        <a:pt x="12383" y="12490"/>
                        <a:pt x="5715" y="17252"/>
                        <a:pt x="0" y="22967"/>
                      </a:cubicBezTo>
                      <a:cubicBezTo>
                        <a:pt x="7620" y="26777"/>
                        <a:pt x="15240" y="29635"/>
                        <a:pt x="22860" y="33445"/>
                      </a:cubicBezTo>
                      <a:cubicBezTo>
                        <a:pt x="34290" y="38207"/>
                        <a:pt x="46672" y="43922"/>
                        <a:pt x="58103" y="40112"/>
                      </a:cubicBezTo>
                      <a:cubicBezTo>
                        <a:pt x="71438" y="35350"/>
                        <a:pt x="80963" y="19157"/>
                        <a:pt x="95250" y="20110"/>
                      </a:cubicBezTo>
                      <a:cubicBezTo>
                        <a:pt x="85725" y="20110"/>
                        <a:pt x="82868" y="2012"/>
                        <a:pt x="73343" y="107"/>
                      </a:cubicBezTo>
                      <a:cubicBezTo>
                        <a:pt x="68580" y="-845"/>
                        <a:pt x="60960" y="4870"/>
                        <a:pt x="56197" y="4870"/>
                      </a:cubicBezTo>
                      <a:cubicBezTo>
                        <a:pt x="48578" y="5822"/>
                        <a:pt x="40958" y="5822"/>
                        <a:pt x="3429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49"/>
                <p:cNvSpPr/>
                <p:nvPr/>
              </p:nvSpPr>
              <p:spPr>
                <a:xfrm>
                  <a:off x="7227569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60960" y="4870"/>
                      </a:moveTo>
                      <a:cubicBezTo>
                        <a:pt x="63818" y="4870"/>
                        <a:pt x="66675" y="3917"/>
                        <a:pt x="69533" y="4870"/>
                      </a:cubicBezTo>
                      <a:cubicBezTo>
                        <a:pt x="71438" y="5822"/>
                        <a:pt x="74295" y="6775"/>
                        <a:pt x="76200" y="7727"/>
                      </a:cubicBezTo>
                      <a:cubicBezTo>
                        <a:pt x="82868" y="12490"/>
                        <a:pt x="89535" y="17252"/>
                        <a:pt x="95250" y="22967"/>
                      </a:cubicBezTo>
                      <a:cubicBezTo>
                        <a:pt x="87630" y="26777"/>
                        <a:pt x="80010" y="29635"/>
                        <a:pt x="72390" y="33445"/>
                      </a:cubicBezTo>
                      <a:cubicBezTo>
                        <a:pt x="60960" y="38207"/>
                        <a:pt x="48578" y="43922"/>
                        <a:pt x="37148" y="40112"/>
                      </a:cubicBezTo>
                      <a:cubicBezTo>
                        <a:pt x="23813" y="35350"/>
                        <a:pt x="14288" y="19157"/>
                        <a:pt x="0" y="20110"/>
                      </a:cubicBezTo>
                      <a:cubicBezTo>
                        <a:pt x="9525" y="20110"/>
                        <a:pt x="12383" y="2012"/>
                        <a:pt x="21908" y="107"/>
                      </a:cubicBezTo>
                      <a:cubicBezTo>
                        <a:pt x="26670" y="-845"/>
                        <a:pt x="34290" y="4870"/>
                        <a:pt x="39053" y="4870"/>
                      </a:cubicBezTo>
                      <a:cubicBezTo>
                        <a:pt x="46673" y="5822"/>
                        <a:pt x="54293" y="5822"/>
                        <a:pt x="6096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7155858" y="4320286"/>
                  <a:ext cx="77505" cy="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05" h="60260" extrusionOk="0">
                      <a:moveTo>
                        <a:pt x="3131" y="56451"/>
                      </a:moveTo>
                      <a:cubicBezTo>
                        <a:pt x="-1631" y="46926"/>
                        <a:pt x="-679" y="34543"/>
                        <a:pt x="4084" y="25018"/>
                      </a:cubicBezTo>
                      <a:cubicBezTo>
                        <a:pt x="8846" y="15493"/>
                        <a:pt x="17419" y="7873"/>
                        <a:pt x="26944" y="3111"/>
                      </a:cubicBezTo>
                      <a:cubicBezTo>
                        <a:pt x="31706" y="1206"/>
                        <a:pt x="35516" y="-699"/>
                        <a:pt x="40279" y="253"/>
                      </a:cubicBezTo>
                      <a:cubicBezTo>
                        <a:pt x="45994" y="253"/>
                        <a:pt x="51709" y="4063"/>
                        <a:pt x="56471" y="8826"/>
                      </a:cubicBezTo>
                      <a:cubicBezTo>
                        <a:pt x="70759" y="22161"/>
                        <a:pt x="78379" y="41211"/>
                        <a:pt x="77426" y="60261"/>
                      </a:cubicBezTo>
                      <a:lnTo>
                        <a:pt x="3131" y="5645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7104798" y="4121630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5617" y="56034"/>
                      </a:moveTo>
                      <a:cubicBezTo>
                        <a:pt x="18949" y="51272"/>
                        <a:pt x="13234" y="44604"/>
                        <a:pt x="9424" y="36032"/>
                      </a:cubicBezTo>
                      <a:cubicBezTo>
                        <a:pt x="5614" y="28412"/>
                        <a:pt x="2757" y="19839"/>
                        <a:pt x="852" y="12219"/>
                      </a:cubicBezTo>
                      <a:cubicBezTo>
                        <a:pt x="-101" y="8409"/>
                        <a:pt x="-1053" y="2694"/>
                        <a:pt x="2757" y="789"/>
                      </a:cubicBezTo>
                      <a:cubicBezTo>
                        <a:pt x="5614" y="-1116"/>
                        <a:pt x="9424" y="789"/>
                        <a:pt x="11330" y="2694"/>
                      </a:cubicBezTo>
                      <a:cubicBezTo>
                        <a:pt x="19902" y="8409"/>
                        <a:pt x="22759" y="19839"/>
                        <a:pt x="30380" y="25554"/>
                      </a:cubicBezTo>
                      <a:cubicBezTo>
                        <a:pt x="35142" y="29364"/>
                        <a:pt x="40857" y="31269"/>
                        <a:pt x="46572" y="33174"/>
                      </a:cubicBezTo>
                      <a:cubicBezTo>
                        <a:pt x="45620" y="39842"/>
                        <a:pt x="46572" y="46509"/>
                        <a:pt x="46572" y="53176"/>
                      </a:cubicBezTo>
                      <a:cubicBezTo>
                        <a:pt x="40857" y="51272"/>
                        <a:pt x="30380" y="52224"/>
                        <a:pt x="25617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7228522" y="4137823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0955" y="56034"/>
                      </a:moveTo>
                      <a:cubicBezTo>
                        <a:pt x="27622" y="51272"/>
                        <a:pt x="33338" y="44604"/>
                        <a:pt x="37147" y="36032"/>
                      </a:cubicBezTo>
                      <a:cubicBezTo>
                        <a:pt x="40958" y="28412"/>
                        <a:pt x="43815" y="19839"/>
                        <a:pt x="45720" y="12219"/>
                      </a:cubicBezTo>
                      <a:cubicBezTo>
                        <a:pt x="46672" y="8409"/>
                        <a:pt x="47625" y="2694"/>
                        <a:pt x="43815" y="789"/>
                      </a:cubicBezTo>
                      <a:cubicBezTo>
                        <a:pt x="40958" y="-1116"/>
                        <a:pt x="37147" y="789"/>
                        <a:pt x="35243" y="2694"/>
                      </a:cubicBezTo>
                      <a:cubicBezTo>
                        <a:pt x="26670" y="8409"/>
                        <a:pt x="23813" y="19839"/>
                        <a:pt x="16193" y="25554"/>
                      </a:cubicBezTo>
                      <a:cubicBezTo>
                        <a:pt x="11430" y="29364"/>
                        <a:pt x="5715" y="31269"/>
                        <a:pt x="0" y="33174"/>
                      </a:cubicBezTo>
                      <a:cubicBezTo>
                        <a:pt x="953" y="39842"/>
                        <a:pt x="0" y="46509"/>
                        <a:pt x="0" y="53177"/>
                      </a:cubicBezTo>
                      <a:cubicBezTo>
                        <a:pt x="5715" y="52224"/>
                        <a:pt x="16193" y="52224"/>
                        <a:pt x="20955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6" name="Google Shape;2076;p49"/>
              <p:cNvSpPr/>
              <p:nvPr/>
            </p:nvSpPr>
            <p:spPr>
              <a:xfrm>
                <a:off x="7404734" y="4270057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36195" extrusionOk="0">
                    <a:moveTo>
                      <a:pt x="36195" y="18098"/>
                    </a:moveTo>
                    <a:cubicBezTo>
                      <a:pt x="36195" y="27623"/>
                      <a:pt x="28575" y="36195"/>
                      <a:pt x="18097" y="36195"/>
                    </a:cubicBezTo>
                    <a:cubicBezTo>
                      <a:pt x="8572" y="36195"/>
                      <a:pt x="0" y="28575"/>
                      <a:pt x="0" y="18098"/>
                    </a:cubicBezTo>
                    <a:cubicBezTo>
                      <a:pt x="0" y="7620"/>
                      <a:pt x="7620" y="0"/>
                      <a:pt x="18097" y="0"/>
                    </a:cubicBezTo>
                    <a:cubicBezTo>
                      <a:pt x="28575" y="953"/>
                      <a:pt x="36195" y="8573"/>
                      <a:pt x="36195" y="18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7356157" y="429672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6668" y="0"/>
                      <a:pt x="9525" y="1905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7501890" y="4209097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32384" extrusionOk="0">
                    <a:moveTo>
                      <a:pt x="32385" y="16193"/>
                    </a:moveTo>
                    <a:cubicBezTo>
                      <a:pt x="32385" y="24765"/>
                      <a:pt x="25717" y="32385"/>
                      <a:pt x="16192" y="32385"/>
                    </a:cubicBezTo>
                    <a:cubicBezTo>
                      <a:pt x="7620" y="32385"/>
                      <a:pt x="0" y="25718"/>
                      <a:pt x="0" y="16193"/>
                    </a:cubicBezTo>
                    <a:cubicBezTo>
                      <a:pt x="0" y="7620"/>
                      <a:pt x="6667" y="0"/>
                      <a:pt x="16192" y="0"/>
                    </a:cubicBezTo>
                    <a:cubicBezTo>
                      <a:pt x="25717" y="0"/>
                      <a:pt x="32385" y="7620"/>
                      <a:pt x="32385" y="161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7501890" y="4265295"/>
                <a:ext cx="1143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11430" extrusionOk="0">
                    <a:moveTo>
                      <a:pt x="11430" y="5715"/>
                    </a:moveTo>
                    <a:cubicBezTo>
                      <a:pt x="11430" y="8871"/>
                      <a:pt x="8871" y="11430"/>
                      <a:pt x="5715" y="11430"/>
                    </a:cubicBezTo>
                    <a:cubicBezTo>
                      <a:pt x="2559" y="11430"/>
                      <a:pt x="0" y="8871"/>
                      <a:pt x="0" y="5715"/>
                    </a:cubicBezTo>
                    <a:cubicBezTo>
                      <a:pt x="0" y="2559"/>
                      <a:pt x="2558" y="0"/>
                      <a:pt x="5715" y="0"/>
                    </a:cubicBezTo>
                    <a:cubicBezTo>
                      <a:pt x="8871" y="0"/>
                      <a:pt x="11430" y="2558"/>
                      <a:pt x="11430" y="5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7759745" y="4344092"/>
                <a:ext cx="52629" cy="157422"/>
              </a:xfrm>
              <a:custGeom>
                <a:avLst/>
                <a:gdLst/>
                <a:ahLst/>
                <a:cxnLst/>
                <a:rect l="l" t="t" r="r" b="b"/>
                <a:pathLst>
                  <a:path w="52629" h="157422" extrusionOk="0">
                    <a:moveTo>
                      <a:pt x="10750" y="1213"/>
                    </a:moveTo>
                    <a:cubicBezTo>
                      <a:pt x="11702" y="23120"/>
                      <a:pt x="-4490" y="45028"/>
                      <a:pt x="1225" y="65983"/>
                    </a:cubicBezTo>
                    <a:cubicBezTo>
                      <a:pt x="5035" y="80270"/>
                      <a:pt x="18370" y="89795"/>
                      <a:pt x="26942" y="101225"/>
                    </a:cubicBezTo>
                    <a:cubicBezTo>
                      <a:pt x="36467" y="114560"/>
                      <a:pt x="40277" y="130753"/>
                      <a:pt x="38372" y="146945"/>
                    </a:cubicBezTo>
                    <a:cubicBezTo>
                      <a:pt x="40277" y="148850"/>
                      <a:pt x="42182" y="154565"/>
                      <a:pt x="44087" y="157423"/>
                    </a:cubicBezTo>
                    <a:cubicBezTo>
                      <a:pt x="33610" y="127895"/>
                      <a:pt x="61232" y="93605"/>
                      <a:pt x="49802" y="64078"/>
                    </a:cubicBezTo>
                    <a:cubicBezTo>
                      <a:pt x="45992" y="52648"/>
                      <a:pt x="36467" y="44075"/>
                      <a:pt x="33610" y="32645"/>
                    </a:cubicBezTo>
                    <a:cubicBezTo>
                      <a:pt x="31705" y="25978"/>
                      <a:pt x="32657" y="17405"/>
                      <a:pt x="29800" y="10738"/>
                    </a:cubicBezTo>
                    <a:cubicBezTo>
                      <a:pt x="27895" y="3118"/>
                      <a:pt x="16465" y="-2597"/>
                      <a:pt x="10750" y="1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7274242" y="4408169"/>
                <a:ext cx="32087" cy="74949"/>
              </a:xfrm>
              <a:custGeom>
                <a:avLst/>
                <a:gdLst/>
                <a:ahLst/>
                <a:cxnLst/>
                <a:rect l="l" t="t" r="r" b="b"/>
                <a:pathLst>
                  <a:path w="32087" h="74949" extrusionOk="0">
                    <a:moveTo>
                      <a:pt x="0" y="14288"/>
                    </a:moveTo>
                    <a:cubicBezTo>
                      <a:pt x="0" y="9525"/>
                      <a:pt x="3810" y="0"/>
                      <a:pt x="8572" y="0"/>
                    </a:cubicBezTo>
                    <a:cubicBezTo>
                      <a:pt x="13335" y="0"/>
                      <a:pt x="18097" y="2858"/>
                      <a:pt x="20002" y="7620"/>
                    </a:cubicBezTo>
                    <a:cubicBezTo>
                      <a:pt x="21907" y="11430"/>
                      <a:pt x="21907" y="17145"/>
                      <a:pt x="21907" y="21908"/>
                    </a:cubicBezTo>
                    <a:cubicBezTo>
                      <a:pt x="20955" y="27623"/>
                      <a:pt x="18097" y="33338"/>
                      <a:pt x="20002" y="39053"/>
                    </a:cubicBezTo>
                    <a:cubicBezTo>
                      <a:pt x="21907" y="44768"/>
                      <a:pt x="27622" y="47625"/>
                      <a:pt x="30480" y="52388"/>
                    </a:cubicBezTo>
                    <a:cubicBezTo>
                      <a:pt x="33338" y="58103"/>
                      <a:pt x="32385" y="65723"/>
                      <a:pt x="27622" y="70485"/>
                    </a:cubicBezTo>
                    <a:cubicBezTo>
                      <a:pt x="22860" y="75248"/>
                      <a:pt x="15240" y="76200"/>
                      <a:pt x="9525" y="73343"/>
                    </a:cubicBezTo>
                    <a:cubicBezTo>
                      <a:pt x="12382" y="53340"/>
                      <a:pt x="1905" y="34290"/>
                      <a:pt x="0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7295197" y="4392930"/>
                <a:ext cx="13334" cy="13334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3334" extrusionOk="0">
                    <a:moveTo>
                      <a:pt x="13335" y="6667"/>
                    </a:moveTo>
                    <a:cubicBezTo>
                      <a:pt x="13335" y="10477"/>
                      <a:pt x="10478" y="13335"/>
                      <a:pt x="6668" y="13335"/>
                    </a:cubicBezTo>
                    <a:cubicBezTo>
                      <a:pt x="2858" y="13335"/>
                      <a:pt x="0" y="10477"/>
                      <a:pt x="0" y="6667"/>
                    </a:cubicBezTo>
                    <a:cubicBezTo>
                      <a:pt x="0" y="2857"/>
                      <a:pt x="2858" y="0"/>
                      <a:pt x="6668" y="0"/>
                    </a:cubicBezTo>
                    <a:cubicBezTo>
                      <a:pt x="10478" y="0"/>
                      <a:pt x="13335" y="3810"/>
                      <a:pt x="13335" y="6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7301865" y="443484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7301865" y="441579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7594528" y="4150831"/>
                <a:ext cx="60887" cy="94460"/>
              </a:xfrm>
              <a:custGeom>
                <a:avLst/>
                <a:gdLst/>
                <a:ahLst/>
                <a:cxnLst/>
                <a:rect l="l" t="t" r="r" b="b"/>
                <a:pathLst>
                  <a:path w="60887" h="94460" extrusionOk="0">
                    <a:moveTo>
                      <a:pt x="3564" y="36358"/>
                    </a:moveTo>
                    <a:cubicBezTo>
                      <a:pt x="8327" y="45883"/>
                      <a:pt x="18804" y="52551"/>
                      <a:pt x="21662" y="63028"/>
                    </a:cubicBezTo>
                    <a:cubicBezTo>
                      <a:pt x="23566" y="70648"/>
                      <a:pt x="19757" y="79221"/>
                      <a:pt x="23566" y="85888"/>
                    </a:cubicBezTo>
                    <a:cubicBezTo>
                      <a:pt x="27377" y="93508"/>
                      <a:pt x="38807" y="94461"/>
                      <a:pt x="47379" y="94461"/>
                    </a:cubicBezTo>
                    <a:cubicBezTo>
                      <a:pt x="48332" y="94461"/>
                      <a:pt x="50237" y="94461"/>
                      <a:pt x="51189" y="93508"/>
                    </a:cubicBezTo>
                    <a:cubicBezTo>
                      <a:pt x="54047" y="92556"/>
                      <a:pt x="55952" y="89698"/>
                      <a:pt x="56904" y="86841"/>
                    </a:cubicBezTo>
                    <a:cubicBezTo>
                      <a:pt x="61666" y="72553"/>
                      <a:pt x="50237" y="57313"/>
                      <a:pt x="54999" y="43026"/>
                    </a:cubicBezTo>
                    <a:cubicBezTo>
                      <a:pt x="55952" y="40168"/>
                      <a:pt x="57857" y="37311"/>
                      <a:pt x="58809" y="34453"/>
                    </a:cubicBezTo>
                    <a:cubicBezTo>
                      <a:pt x="75954" y="-14124"/>
                      <a:pt x="-19296" y="-9362"/>
                      <a:pt x="3564" y="363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7658100" y="4197667"/>
                <a:ext cx="22859" cy="22859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22859" extrusionOk="0">
                    <a:moveTo>
                      <a:pt x="22860" y="11430"/>
                    </a:moveTo>
                    <a:cubicBezTo>
                      <a:pt x="22860" y="17743"/>
                      <a:pt x="17743" y="22860"/>
                      <a:pt x="11430" y="22860"/>
                    </a:cubicBezTo>
                    <a:cubicBezTo>
                      <a:pt x="5117" y="22860"/>
                      <a:pt x="0" y="17743"/>
                      <a:pt x="0" y="11430"/>
                    </a:cubicBezTo>
                    <a:cubicBezTo>
                      <a:pt x="0" y="5117"/>
                      <a:pt x="5117" y="0"/>
                      <a:pt x="11430" y="0"/>
                    </a:cubicBezTo>
                    <a:cubicBezTo>
                      <a:pt x="17743" y="0"/>
                      <a:pt x="22860" y="5117"/>
                      <a:pt x="22860" y="11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7594282" y="424053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957"/>
                      <a:pt x="2957" y="3810"/>
                      <a:pt x="1905" y="3810"/>
                    </a:cubicBezTo>
                    <a:cubicBezTo>
                      <a:pt x="853" y="3810"/>
                      <a:pt x="0" y="2957"/>
                      <a:pt x="0" y="1905"/>
                    </a:cubicBezTo>
                    <a:cubicBezTo>
                      <a:pt x="0" y="853"/>
                      <a:pt x="853" y="0"/>
                      <a:pt x="1905" y="0"/>
                    </a:cubicBezTo>
                    <a:cubicBezTo>
                      <a:pt x="2957" y="0"/>
                      <a:pt x="3810" y="8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7635240" y="4282440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7663815" y="425672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953"/>
                      <a:pt x="9525" y="2858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0" name="Google Shape;2090;p49"/>
            <p:cNvGrpSpPr/>
            <p:nvPr/>
          </p:nvGrpSpPr>
          <p:grpSpPr>
            <a:xfrm flipH="1">
              <a:off x="2750644" y="3855279"/>
              <a:ext cx="158355" cy="205545"/>
              <a:chOff x="4678679" y="3253740"/>
              <a:chExt cx="143828" cy="186689"/>
            </a:xfrm>
          </p:grpSpPr>
          <p:sp>
            <p:nvSpPr>
              <p:cNvPr id="2091" name="Google Shape;2091;p49"/>
              <p:cNvSpPr/>
              <p:nvPr/>
            </p:nvSpPr>
            <p:spPr>
              <a:xfrm>
                <a:off x="4681537" y="3253740"/>
                <a:ext cx="140970" cy="186689"/>
              </a:xfrm>
              <a:custGeom>
                <a:avLst/>
                <a:gdLst/>
                <a:ahLst/>
                <a:cxnLst/>
                <a:rect l="l" t="t" r="r" b="b"/>
                <a:pathLst>
                  <a:path w="140970" h="186689" extrusionOk="0">
                    <a:moveTo>
                      <a:pt x="0" y="73342"/>
                    </a:moveTo>
                    <a:lnTo>
                      <a:pt x="0" y="186690"/>
                    </a:lnTo>
                    <a:lnTo>
                      <a:pt x="140970" y="186690"/>
                    </a:lnTo>
                    <a:lnTo>
                      <a:pt x="140970" y="63817"/>
                    </a:lnTo>
                    <a:lnTo>
                      <a:pt x="876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4678679" y="3253740"/>
                <a:ext cx="90487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90487" h="116204" extrusionOk="0">
                    <a:moveTo>
                      <a:pt x="90488" y="0"/>
                    </a:moveTo>
                    <a:lnTo>
                      <a:pt x="63818" y="93345"/>
                    </a:lnTo>
                    <a:lnTo>
                      <a:pt x="0" y="116205"/>
                    </a:lnTo>
                    <a:lnTo>
                      <a:pt x="2858" y="733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4780597" y="3322320"/>
                <a:ext cx="9525" cy="561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56197" extrusionOk="0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56197"/>
                    </a:lnTo>
                    <a:lnTo>
                      <a:pt x="0" y="56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4742497" y="3347085"/>
                <a:ext cx="9525" cy="9334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3344" extrusionOk="0">
                    <a:moveTo>
                      <a:pt x="0" y="9334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5" name="Google Shape;2095;p49"/>
            <p:cNvGrpSpPr/>
            <p:nvPr/>
          </p:nvGrpSpPr>
          <p:grpSpPr>
            <a:xfrm flipH="1">
              <a:off x="2828248" y="4090188"/>
              <a:ext cx="181426" cy="234908"/>
              <a:chOff x="4587239" y="3467100"/>
              <a:chExt cx="164783" cy="213359"/>
            </a:xfrm>
          </p:grpSpPr>
          <p:sp>
            <p:nvSpPr>
              <p:cNvPr id="2096" name="Google Shape;2096;p49"/>
              <p:cNvSpPr/>
              <p:nvPr/>
            </p:nvSpPr>
            <p:spPr>
              <a:xfrm>
                <a:off x="4591050" y="3467100"/>
                <a:ext cx="160972" cy="213359"/>
              </a:xfrm>
              <a:custGeom>
                <a:avLst/>
                <a:gdLst/>
                <a:ahLst/>
                <a:cxnLst/>
                <a:rect l="l" t="t" r="r" b="b"/>
                <a:pathLst>
                  <a:path w="160972" h="213359" extrusionOk="0">
                    <a:moveTo>
                      <a:pt x="0" y="83820"/>
                    </a:moveTo>
                    <a:lnTo>
                      <a:pt x="0" y="213360"/>
                    </a:lnTo>
                    <a:lnTo>
                      <a:pt x="160973" y="213360"/>
                    </a:lnTo>
                    <a:lnTo>
                      <a:pt x="160973" y="72390"/>
                    </a:lnTo>
                    <a:lnTo>
                      <a:pt x="1009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4587239" y="3467100"/>
                <a:ext cx="104775" cy="131444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31444" extrusionOk="0">
                    <a:moveTo>
                      <a:pt x="104775" y="0"/>
                    </a:moveTo>
                    <a:lnTo>
                      <a:pt x="73343" y="106680"/>
                    </a:lnTo>
                    <a:lnTo>
                      <a:pt x="0" y="131445"/>
                    </a:lnTo>
                    <a:lnTo>
                      <a:pt x="3810" y="838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4704397" y="3545205"/>
                <a:ext cx="11430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64770" extrusionOk="0">
                    <a:moveTo>
                      <a:pt x="0" y="0"/>
                    </a:moveTo>
                    <a:lnTo>
                      <a:pt x="11430" y="0"/>
                    </a:lnTo>
                    <a:lnTo>
                      <a:pt x="11430" y="64770"/>
                    </a:lnTo>
                    <a:lnTo>
                      <a:pt x="0" y="64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4660582" y="3573780"/>
                <a:ext cx="9525" cy="10667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6679" extrusionOk="0">
                    <a:moveTo>
                      <a:pt x="0" y="10668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49"/>
            <p:cNvGrpSpPr/>
            <p:nvPr/>
          </p:nvGrpSpPr>
          <p:grpSpPr>
            <a:xfrm flipH="1">
              <a:off x="2611168" y="4060824"/>
              <a:ext cx="115357" cy="148916"/>
              <a:chOff x="4844414" y="3440429"/>
              <a:chExt cx="104775" cy="135255"/>
            </a:xfrm>
          </p:grpSpPr>
          <p:sp>
            <p:nvSpPr>
              <p:cNvPr id="2101" name="Google Shape;2101;p49"/>
              <p:cNvSpPr/>
              <p:nvPr/>
            </p:nvSpPr>
            <p:spPr>
              <a:xfrm>
                <a:off x="4847272" y="3440429"/>
                <a:ext cx="101917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101917" h="135254" extrusionOk="0">
                    <a:moveTo>
                      <a:pt x="0" y="53340"/>
                    </a:moveTo>
                    <a:lnTo>
                      <a:pt x="0" y="135255"/>
                    </a:lnTo>
                    <a:lnTo>
                      <a:pt x="101918" y="135255"/>
                    </a:lnTo>
                    <a:lnTo>
                      <a:pt x="101918" y="45720"/>
                    </a:lnTo>
                    <a:lnTo>
                      <a:pt x="638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4844414" y="3440429"/>
                <a:ext cx="66675" cy="8382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83820" extrusionOk="0">
                    <a:moveTo>
                      <a:pt x="66675" y="0"/>
                    </a:moveTo>
                    <a:lnTo>
                      <a:pt x="46673" y="67627"/>
                    </a:lnTo>
                    <a:lnTo>
                      <a:pt x="0" y="83820"/>
                    </a:lnTo>
                    <a:lnTo>
                      <a:pt x="2858" y="533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4918710" y="3489960"/>
                <a:ext cx="7619" cy="40957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40957" extrusionOk="0">
                    <a:moveTo>
                      <a:pt x="0" y="0"/>
                    </a:moveTo>
                    <a:lnTo>
                      <a:pt x="7620" y="0"/>
                    </a:lnTo>
                    <a:lnTo>
                      <a:pt x="7620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4891087" y="3508057"/>
                <a:ext cx="9525" cy="6762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67627" extrusionOk="0">
                    <a:moveTo>
                      <a:pt x="0" y="6762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5" name="Google Shape;2105;p49"/>
            <p:cNvGrpSpPr/>
            <p:nvPr/>
          </p:nvGrpSpPr>
          <p:grpSpPr>
            <a:xfrm>
              <a:off x="1165590" y="2950970"/>
              <a:ext cx="938588" cy="468771"/>
              <a:chOff x="6739890" y="4709159"/>
              <a:chExt cx="852487" cy="425768"/>
            </a:xfrm>
          </p:grpSpPr>
          <p:sp>
            <p:nvSpPr>
              <p:cNvPr id="2106" name="Google Shape;2106;p49"/>
              <p:cNvSpPr/>
              <p:nvPr/>
            </p:nvSpPr>
            <p:spPr>
              <a:xfrm>
                <a:off x="6739890" y="4709159"/>
                <a:ext cx="749617" cy="425767"/>
              </a:xfrm>
              <a:custGeom>
                <a:avLst/>
                <a:gdLst/>
                <a:ahLst/>
                <a:cxnLst/>
                <a:rect l="l" t="t" r="r" b="b"/>
                <a:pathLst>
                  <a:path w="749617" h="425767" extrusionOk="0">
                    <a:moveTo>
                      <a:pt x="744855" y="425768"/>
                    </a:moveTo>
                    <a:lnTo>
                      <a:pt x="0" y="425768"/>
                    </a:lnTo>
                    <a:lnTo>
                      <a:pt x="0" y="0"/>
                    </a:lnTo>
                    <a:lnTo>
                      <a:pt x="235267" y="255270"/>
                    </a:lnTo>
                    <a:lnTo>
                      <a:pt x="235267" y="46672"/>
                    </a:lnTo>
                    <a:lnTo>
                      <a:pt x="520065" y="271463"/>
                    </a:lnTo>
                    <a:lnTo>
                      <a:pt x="520065" y="79058"/>
                    </a:lnTo>
                    <a:lnTo>
                      <a:pt x="749617" y="287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6739890" y="5002530"/>
                <a:ext cx="74961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49617" h="9525" extrusionOk="0">
                    <a:moveTo>
                      <a:pt x="7496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6774180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7000875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7269480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49"/>
              <p:cNvSpPr/>
              <p:nvPr/>
            </p:nvSpPr>
            <p:spPr>
              <a:xfrm>
                <a:off x="6836092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3" y="0"/>
                    </a:lnTo>
                    <a:lnTo>
                      <a:pt x="84773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49"/>
              <p:cNvSpPr/>
              <p:nvPr/>
            </p:nvSpPr>
            <p:spPr>
              <a:xfrm>
                <a:off x="7072312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49"/>
              <p:cNvSpPr/>
              <p:nvPr/>
            </p:nvSpPr>
            <p:spPr>
              <a:xfrm>
                <a:off x="7318057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49"/>
              <p:cNvSpPr/>
              <p:nvPr/>
            </p:nvSpPr>
            <p:spPr>
              <a:xfrm>
                <a:off x="7072312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49"/>
              <p:cNvSpPr/>
              <p:nvPr/>
            </p:nvSpPr>
            <p:spPr>
              <a:xfrm>
                <a:off x="7318057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49"/>
              <p:cNvSpPr/>
              <p:nvPr/>
            </p:nvSpPr>
            <p:spPr>
              <a:xfrm>
                <a:off x="6836092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3" y="0"/>
                    </a:lnTo>
                    <a:lnTo>
                      <a:pt x="84773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49"/>
              <p:cNvSpPr/>
              <p:nvPr/>
            </p:nvSpPr>
            <p:spPr>
              <a:xfrm>
                <a:off x="6739890" y="4709159"/>
                <a:ext cx="235267" cy="255270"/>
              </a:xfrm>
              <a:custGeom>
                <a:avLst/>
                <a:gdLst/>
                <a:ahLst/>
                <a:cxnLst/>
                <a:rect l="l" t="t" r="r" b="b"/>
                <a:pathLst>
                  <a:path w="235267" h="255270" extrusionOk="0">
                    <a:moveTo>
                      <a:pt x="0" y="0"/>
                    </a:moveTo>
                    <a:lnTo>
                      <a:pt x="235267" y="255270"/>
                    </a:lnTo>
                    <a:lnTo>
                      <a:pt x="235267" y="1276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49"/>
              <p:cNvSpPr/>
              <p:nvPr/>
            </p:nvSpPr>
            <p:spPr>
              <a:xfrm>
                <a:off x="6975157" y="4755832"/>
                <a:ext cx="284797" cy="224790"/>
              </a:xfrm>
              <a:custGeom>
                <a:avLst/>
                <a:gdLst/>
                <a:ahLst/>
                <a:cxnLst/>
                <a:rect l="l" t="t" r="r" b="b"/>
                <a:pathLst>
                  <a:path w="284797" h="224790" extrusionOk="0">
                    <a:moveTo>
                      <a:pt x="0" y="0"/>
                    </a:moveTo>
                    <a:lnTo>
                      <a:pt x="284798" y="224790"/>
                    </a:lnTo>
                    <a:lnTo>
                      <a:pt x="284798" y="1123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49"/>
              <p:cNvSpPr/>
              <p:nvPr/>
            </p:nvSpPr>
            <p:spPr>
              <a:xfrm>
                <a:off x="7259955" y="4788217"/>
                <a:ext cx="331469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331469" h="208597" extrusionOk="0">
                    <a:moveTo>
                      <a:pt x="0" y="0"/>
                    </a:moveTo>
                    <a:lnTo>
                      <a:pt x="229552" y="208597"/>
                    </a:lnTo>
                    <a:lnTo>
                      <a:pt x="331470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49"/>
              <p:cNvSpPr/>
              <p:nvPr/>
            </p:nvSpPr>
            <p:spPr>
              <a:xfrm>
                <a:off x="7482840" y="4996815"/>
                <a:ext cx="109537" cy="138112"/>
              </a:xfrm>
              <a:custGeom>
                <a:avLst/>
                <a:gdLst/>
                <a:ahLst/>
                <a:cxnLst/>
                <a:rect l="l" t="t" r="r" b="b"/>
                <a:pathLst>
                  <a:path w="109537" h="138112" extrusionOk="0">
                    <a:moveTo>
                      <a:pt x="0" y="0"/>
                    </a:moveTo>
                    <a:lnTo>
                      <a:pt x="109538" y="0"/>
                    </a:lnTo>
                    <a:lnTo>
                      <a:pt x="109538" y="138113"/>
                    </a:lnTo>
                    <a:lnTo>
                      <a:pt x="0" y="13811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21" name="Google Shape;2121;p49"/>
            <p:cNvSpPr/>
            <p:nvPr/>
          </p:nvSpPr>
          <p:spPr>
            <a:xfrm flipH="1">
              <a:off x="2800824" y="2357668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2" name="Google Shape;2122;p49"/>
          <p:cNvGrpSpPr/>
          <p:nvPr/>
        </p:nvGrpSpPr>
        <p:grpSpPr>
          <a:xfrm>
            <a:off x="-339528" y="-680440"/>
            <a:ext cx="4987302" cy="6206858"/>
            <a:chOff x="-491928" y="-832840"/>
            <a:chExt cx="4987302" cy="6206858"/>
          </a:xfrm>
        </p:grpSpPr>
        <p:sp>
          <p:nvSpPr>
            <p:cNvPr id="2123" name="Google Shape;2123;p49"/>
            <p:cNvSpPr/>
            <p:nvPr/>
          </p:nvSpPr>
          <p:spPr>
            <a:xfrm rot="-9470986">
              <a:off x="487386" y="1028429"/>
              <a:ext cx="3488979" cy="3436028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49"/>
            <p:cNvSpPr/>
            <p:nvPr/>
          </p:nvSpPr>
          <p:spPr>
            <a:xfrm flipH="1">
              <a:off x="2068996" y="308752"/>
              <a:ext cx="1184440" cy="1119564"/>
            </a:xfrm>
            <a:custGeom>
              <a:avLst/>
              <a:gdLst/>
              <a:ahLst/>
              <a:cxnLst/>
              <a:rect l="l" t="t" r="r" b="b"/>
              <a:pathLst>
                <a:path w="1076764" h="1017785" extrusionOk="0">
                  <a:moveTo>
                    <a:pt x="184847" y="809429"/>
                  </a:moveTo>
                  <a:cubicBezTo>
                    <a:pt x="278192" y="891344"/>
                    <a:pt x="384872" y="960877"/>
                    <a:pt x="503934" y="995167"/>
                  </a:cubicBezTo>
                  <a:cubicBezTo>
                    <a:pt x="1099247" y="1165664"/>
                    <a:pt x="1281174" y="324607"/>
                    <a:pt x="806829" y="68384"/>
                  </a:cubicBezTo>
                  <a:cubicBezTo>
                    <a:pt x="314387" y="-198316"/>
                    <a:pt x="-319026" y="371279"/>
                    <a:pt x="184847" y="809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49"/>
            <p:cNvSpPr/>
            <p:nvPr/>
          </p:nvSpPr>
          <p:spPr>
            <a:xfrm flipH="1">
              <a:off x="-324963" y="1686864"/>
              <a:ext cx="1411584" cy="1308882"/>
            </a:xfrm>
            <a:custGeom>
              <a:avLst/>
              <a:gdLst/>
              <a:ahLst/>
              <a:cxnLst/>
              <a:rect l="l" t="t" r="r" b="b"/>
              <a:pathLst>
                <a:path w="1283258" h="1189893" extrusionOk="0">
                  <a:moveTo>
                    <a:pt x="62715" y="273997"/>
                  </a:moveTo>
                  <a:cubicBezTo>
                    <a:pt x="-55395" y="483547"/>
                    <a:pt x="6518" y="763583"/>
                    <a:pt x="138915" y="963608"/>
                  </a:cubicBezTo>
                  <a:cubicBezTo>
                    <a:pt x="198923" y="1054095"/>
                    <a:pt x="276075" y="1137915"/>
                    <a:pt x="375135" y="1172205"/>
                  </a:cubicBezTo>
                  <a:cubicBezTo>
                    <a:pt x="520868" y="1222687"/>
                    <a:pt x="677078" y="1156012"/>
                    <a:pt x="815191" y="1086480"/>
                  </a:cubicBezTo>
                  <a:cubicBezTo>
                    <a:pt x="1124753" y="930270"/>
                    <a:pt x="1488608" y="542602"/>
                    <a:pt x="1142850" y="201607"/>
                  </a:cubicBezTo>
                  <a:cubicBezTo>
                    <a:pt x="874245" y="-64140"/>
                    <a:pt x="270360" y="-93668"/>
                    <a:pt x="62715" y="2739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9"/>
            <p:cNvSpPr/>
            <p:nvPr/>
          </p:nvSpPr>
          <p:spPr>
            <a:xfrm flipH="1">
              <a:off x="-458385" y="-832840"/>
              <a:ext cx="3118103" cy="2931603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9"/>
            <p:cNvSpPr/>
            <p:nvPr/>
          </p:nvSpPr>
          <p:spPr>
            <a:xfrm flipH="1">
              <a:off x="1786970" y="-66675"/>
              <a:ext cx="2363380" cy="5440693"/>
            </a:xfrm>
            <a:custGeom>
              <a:avLst/>
              <a:gdLst/>
              <a:ahLst/>
              <a:cxnLst/>
              <a:rect l="l" t="t" r="r" b="b"/>
              <a:pathLst>
                <a:path w="1905952" h="3682364" extrusionOk="0">
                  <a:moveTo>
                    <a:pt x="1905953" y="3682365"/>
                  </a:moveTo>
                  <a:lnTo>
                    <a:pt x="1664970" y="2693670"/>
                  </a:lnTo>
                  <a:cubicBezTo>
                    <a:pt x="1645920" y="2613660"/>
                    <a:pt x="1602105" y="2541270"/>
                    <a:pt x="1541145" y="2486025"/>
                  </a:cubicBezTo>
                  <a:lnTo>
                    <a:pt x="1514475" y="2462213"/>
                  </a:lnTo>
                  <a:cubicBezTo>
                    <a:pt x="1461135" y="2413635"/>
                    <a:pt x="1422083" y="2350770"/>
                    <a:pt x="1403033" y="2281238"/>
                  </a:cubicBezTo>
                  <a:lnTo>
                    <a:pt x="1103948" y="1204913"/>
                  </a:lnTo>
                  <a:cubicBezTo>
                    <a:pt x="1082992" y="1129665"/>
                    <a:pt x="1040130" y="1062038"/>
                    <a:pt x="981075" y="1009650"/>
                  </a:cubicBezTo>
                  <a:lnTo>
                    <a:pt x="621030" y="693420"/>
                  </a:lnTo>
                  <a:cubicBezTo>
                    <a:pt x="576262" y="654367"/>
                    <a:pt x="523875" y="624840"/>
                    <a:pt x="467678" y="605790"/>
                  </a:cubicBezTo>
                  <a:lnTo>
                    <a:pt x="375285" y="575310"/>
                  </a:lnTo>
                  <a:cubicBezTo>
                    <a:pt x="270510" y="541020"/>
                    <a:pt x="185738" y="461962"/>
                    <a:pt x="144780" y="359093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9"/>
            <p:cNvSpPr/>
            <p:nvPr/>
          </p:nvSpPr>
          <p:spPr>
            <a:xfrm flipH="1">
              <a:off x="-437494" y="2966953"/>
              <a:ext cx="2920079" cy="768395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49"/>
            <p:cNvSpPr/>
            <p:nvPr/>
          </p:nvSpPr>
          <p:spPr>
            <a:xfrm flipH="1">
              <a:off x="2742348" y="541901"/>
              <a:ext cx="826674" cy="290718"/>
            </a:xfrm>
            <a:custGeom>
              <a:avLst/>
              <a:gdLst/>
              <a:ahLst/>
              <a:cxnLst/>
              <a:rect l="l" t="t" r="r" b="b"/>
              <a:pathLst>
                <a:path w="751522" h="264289" extrusionOk="0">
                  <a:moveTo>
                    <a:pt x="751523" y="264289"/>
                  </a:moveTo>
                  <a:lnTo>
                    <a:pt x="0" y="264289"/>
                  </a:lnTo>
                  <a:cubicBezTo>
                    <a:pt x="4763" y="221427"/>
                    <a:pt x="32385" y="188089"/>
                    <a:pt x="72390" y="172849"/>
                  </a:cubicBezTo>
                  <a:cubicBezTo>
                    <a:pt x="112395" y="156657"/>
                    <a:pt x="160020" y="164277"/>
                    <a:pt x="193357" y="191899"/>
                  </a:cubicBezTo>
                  <a:cubicBezTo>
                    <a:pt x="199073" y="132844"/>
                    <a:pt x="222885" y="73789"/>
                    <a:pt x="267653" y="33784"/>
                  </a:cubicBezTo>
                  <a:cubicBezTo>
                    <a:pt x="318135" y="-10031"/>
                    <a:pt x="389573" y="-9078"/>
                    <a:pt x="444817" y="24259"/>
                  </a:cubicBezTo>
                  <a:cubicBezTo>
                    <a:pt x="509587" y="64264"/>
                    <a:pt x="522923" y="126177"/>
                    <a:pt x="516255" y="198567"/>
                  </a:cubicBezTo>
                  <a:cubicBezTo>
                    <a:pt x="517207" y="187137"/>
                    <a:pt x="562928" y="167134"/>
                    <a:pt x="573405" y="164277"/>
                  </a:cubicBezTo>
                  <a:cubicBezTo>
                    <a:pt x="597218" y="156657"/>
                    <a:pt x="621982" y="156657"/>
                    <a:pt x="644843" y="165229"/>
                  </a:cubicBezTo>
                  <a:cubicBezTo>
                    <a:pt x="691515" y="180469"/>
                    <a:pt x="727710" y="222379"/>
                    <a:pt x="751523" y="264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49"/>
            <p:cNvSpPr/>
            <p:nvPr/>
          </p:nvSpPr>
          <p:spPr>
            <a:xfrm flipH="1">
              <a:off x="2038556" y="227171"/>
              <a:ext cx="687323" cy="241598"/>
            </a:xfrm>
            <a:custGeom>
              <a:avLst/>
              <a:gdLst/>
              <a:ahLst/>
              <a:cxnLst/>
              <a:rect l="l" t="t" r="r" b="b"/>
              <a:pathLst>
                <a:path w="624839" h="219635" extrusionOk="0">
                  <a:moveTo>
                    <a:pt x="624840" y="219636"/>
                  </a:moveTo>
                  <a:lnTo>
                    <a:pt x="0" y="219636"/>
                  </a:lnTo>
                  <a:cubicBezTo>
                    <a:pt x="3810" y="184393"/>
                    <a:pt x="27622" y="156770"/>
                    <a:pt x="60008" y="143436"/>
                  </a:cubicBezTo>
                  <a:cubicBezTo>
                    <a:pt x="93345" y="130100"/>
                    <a:pt x="133350" y="136768"/>
                    <a:pt x="160972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2" y="-8012"/>
                    <a:pt x="370522" y="20563"/>
                  </a:cubicBezTo>
                  <a:cubicBezTo>
                    <a:pt x="424815" y="53900"/>
                    <a:pt x="435292" y="105336"/>
                    <a:pt x="430530" y="165343"/>
                  </a:cubicBezTo>
                  <a:cubicBezTo>
                    <a:pt x="431483" y="155818"/>
                    <a:pt x="469583" y="139625"/>
                    <a:pt x="478155" y="136768"/>
                  </a:cubicBezTo>
                  <a:cubicBezTo>
                    <a:pt x="498158" y="130100"/>
                    <a:pt x="518160" y="130100"/>
                    <a:pt x="538163" y="137720"/>
                  </a:cubicBezTo>
                  <a:cubicBezTo>
                    <a:pt x="575310" y="150103"/>
                    <a:pt x="604838" y="185345"/>
                    <a:pt x="624840" y="2196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9"/>
            <p:cNvSpPr/>
            <p:nvPr/>
          </p:nvSpPr>
          <p:spPr>
            <a:xfrm flipH="1">
              <a:off x="-431097" y="1953307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9"/>
            <p:cNvSpPr/>
            <p:nvPr/>
          </p:nvSpPr>
          <p:spPr>
            <a:xfrm flipH="1">
              <a:off x="240061" y="2262668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9"/>
            <p:cNvSpPr/>
            <p:nvPr/>
          </p:nvSpPr>
          <p:spPr>
            <a:xfrm rot="4476485" flipH="1">
              <a:off x="1360801" y="4289735"/>
              <a:ext cx="220444" cy="220444"/>
            </a:xfrm>
            <a:custGeom>
              <a:avLst/>
              <a:gdLst/>
              <a:ahLst/>
              <a:cxnLst/>
              <a:rect l="l" t="t" r="r" b="b"/>
              <a:pathLst>
                <a:path w="200035" h="200035" extrusionOk="0">
                  <a:moveTo>
                    <a:pt x="200036" y="100018"/>
                  </a:moveTo>
                  <a:cubicBezTo>
                    <a:pt x="200036" y="155256"/>
                    <a:pt x="155256" y="200035"/>
                    <a:pt x="100018" y="200035"/>
                  </a:cubicBezTo>
                  <a:cubicBezTo>
                    <a:pt x="44780" y="200035"/>
                    <a:pt x="0" y="155256"/>
                    <a:pt x="0" y="100018"/>
                  </a:cubicBezTo>
                  <a:cubicBezTo>
                    <a:pt x="0" y="44779"/>
                    <a:pt x="44780" y="0"/>
                    <a:pt x="100018" y="0"/>
                  </a:cubicBezTo>
                  <a:cubicBezTo>
                    <a:pt x="155256" y="0"/>
                    <a:pt x="200036" y="44779"/>
                    <a:pt x="200036" y="10001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9"/>
            <p:cNvSpPr/>
            <p:nvPr/>
          </p:nvSpPr>
          <p:spPr>
            <a:xfrm flipH="1">
              <a:off x="1410990" y="2103886"/>
              <a:ext cx="616466" cy="2183511"/>
            </a:xfrm>
            <a:custGeom>
              <a:avLst/>
              <a:gdLst/>
              <a:ahLst/>
              <a:cxnLst/>
              <a:rect l="l" t="t" r="r" b="b"/>
              <a:pathLst>
                <a:path w="560424" h="1985010" extrusionOk="0">
                  <a:moveTo>
                    <a:pt x="504825" y="1985010"/>
                  </a:moveTo>
                  <a:lnTo>
                    <a:pt x="483870" y="1617345"/>
                  </a:lnTo>
                  <a:cubicBezTo>
                    <a:pt x="481965" y="1576387"/>
                    <a:pt x="489585" y="1535430"/>
                    <a:pt x="506730" y="1498283"/>
                  </a:cubicBezTo>
                  <a:lnTo>
                    <a:pt x="539115" y="1428750"/>
                  </a:lnTo>
                  <a:cubicBezTo>
                    <a:pt x="560070" y="1383983"/>
                    <a:pt x="565785" y="1333500"/>
                    <a:pt x="555308" y="1285875"/>
                  </a:cubicBezTo>
                  <a:lnTo>
                    <a:pt x="463868" y="844868"/>
                  </a:lnTo>
                  <a:cubicBezTo>
                    <a:pt x="450533" y="782002"/>
                    <a:pt x="413385" y="726758"/>
                    <a:pt x="359093" y="691515"/>
                  </a:cubicBezTo>
                  <a:lnTo>
                    <a:pt x="235268" y="610552"/>
                  </a:lnTo>
                  <a:cubicBezTo>
                    <a:pt x="180975" y="575310"/>
                    <a:pt x="140970" y="521017"/>
                    <a:pt x="123825" y="458152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49"/>
            <p:cNvSpPr/>
            <p:nvPr/>
          </p:nvSpPr>
          <p:spPr>
            <a:xfrm flipH="1">
              <a:off x="-491928" y="2600962"/>
              <a:ext cx="1853469" cy="1797938"/>
            </a:xfrm>
            <a:custGeom>
              <a:avLst/>
              <a:gdLst/>
              <a:ahLst/>
              <a:cxnLst/>
              <a:rect l="l" t="t" r="r" b="b"/>
              <a:pathLst>
                <a:path w="1684972" h="1634489" extrusionOk="0">
                  <a:moveTo>
                    <a:pt x="0" y="1634490"/>
                  </a:moveTo>
                  <a:lnTo>
                    <a:pt x="654368" y="754380"/>
                  </a:lnTo>
                  <a:cubicBezTo>
                    <a:pt x="689610" y="706755"/>
                    <a:pt x="740093" y="673417"/>
                    <a:pt x="797243" y="660082"/>
                  </a:cubicBezTo>
                  <a:lnTo>
                    <a:pt x="1064895" y="595313"/>
                  </a:lnTo>
                  <a:cubicBezTo>
                    <a:pt x="1111568" y="583882"/>
                    <a:pt x="1154430" y="559117"/>
                    <a:pt x="1187768" y="524827"/>
                  </a:cubicBezTo>
                  <a:lnTo>
                    <a:pt x="1684973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49"/>
            <p:cNvSpPr/>
            <p:nvPr/>
          </p:nvSpPr>
          <p:spPr>
            <a:xfrm flipH="1">
              <a:off x="-235214" y="3857287"/>
              <a:ext cx="1614582" cy="602456"/>
            </a:xfrm>
            <a:custGeom>
              <a:avLst/>
              <a:gdLst/>
              <a:ahLst/>
              <a:cxnLst/>
              <a:rect l="l" t="t" r="r" b="b"/>
              <a:pathLst>
                <a:path w="1467802" h="547687" extrusionOk="0">
                  <a:moveTo>
                    <a:pt x="0" y="547688"/>
                  </a:moveTo>
                  <a:lnTo>
                    <a:pt x="579120" y="470535"/>
                  </a:lnTo>
                  <a:cubicBezTo>
                    <a:pt x="647700" y="461010"/>
                    <a:pt x="709613" y="422910"/>
                    <a:pt x="747713" y="364807"/>
                  </a:cubicBezTo>
                  <a:lnTo>
                    <a:pt x="790575" y="300038"/>
                  </a:lnTo>
                  <a:cubicBezTo>
                    <a:pt x="816292" y="260985"/>
                    <a:pt x="853440" y="231457"/>
                    <a:pt x="896302" y="215265"/>
                  </a:cubicBezTo>
                  <a:lnTo>
                    <a:pt x="1467802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 flipH="1">
              <a:off x="1476614" y="1225960"/>
              <a:ext cx="858107" cy="298784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7" y="-16033"/>
                    <a:pt x="492442" y="14447"/>
                    <a:pt x="573405" y="67787"/>
                  </a:cubicBezTo>
                  <a:cubicBezTo>
                    <a:pt x="654367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 flipH="1">
              <a:off x="1436764" y="1616070"/>
              <a:ext cx="858107" cy="298784"/>
            </a:xfrm>
            <a:custGeom>
              <a:avLst/>
              <a:gdLst/>
              <a:ahLst/>
              <a:cxnLst/>
              <a:rect l="l" t="t" r="r" b="b"/>
              <a:pathLst>
                <a:path w="780097" h="271622" extrusionOk="0">
                  <a:moveTo>
                    <a:pt x="0" y="271622"/>
                  </a:moveTo>
                  <a:cubicBezTo>
                    <a:pt x="23813" y="208757"/>
                    <a:pt x="72390" y="159227"/>
                    <a:pt x="121920" y="114460"/>
                  </a:cubicBezTo>
                  <a:cubicBezTo>
                    <a:pt x="173355" y="68740"/>
                    <a:pt x="230505" y="25877"/>
                    <a:pt x="297180" y="8732"/>
                  </a:cubicBezTo>
                  <a:cubicBezTo>
                    <a:pt x="391478" y="-16033"/>
                    <a:pt x="492443" y="14447"/>
                    <a:pt x="573405" y="67787"/>
                  </a:cubicBezTo>
                  <a:cubicBezTo>
                    <a:pt x="654368" y="121127"/>
                    <a:pt x="718185" y="196375"/>
                    <a:pt x="780097" y="271622"/>
                  </a:cubicBezTo>
                  <a:lnTo>
                    <a:pt x="0" y="271622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 flipH="1">
              <a:off x="1309596" y="2036151"/>
              <a:ext cx="547973" cy="190260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2" y="43424"/>
                    <a:pt x="147638" y="16754"/>
                    <a:pt x="190500" y="5324"/>
                  </a:cubicBezTo>
                  <a:cubicBezTo>
                    <a:pt x="250507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7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 flipH="1">
              <a:off x="918437" y="1534880"/>
              <a:ext cx="547973" cy="190260"/>
            </a:xfrm>
            <a:custGeom>
              <a:avLst/>
              <a:gdLst/>
              <a:ahLst/>
              <a:cxnLst/>
              <a:rect l="l" t="t" r="r" b="b"/>
              <a:pathLst>
                <a:path w="498157" h="172964" extrusionOk="0">
                  <a:moveTo>
                    <a:pt x="0" y="172964"/>
                  </a:moveTo>
                  <a:cubicBezTo>
                    <a:pt x="15240" y="132959"/>
                    <a:pt x="45720" y="101527"/>
                    <a:pt x="78105" y="72952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7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 flipH="1">
              <a:off x="1020068" y="2801712"/>
              <a:ext cx="446342" cy="154616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49"/>
            <p:cNvSpPr/>
            <p:nvPr/>
          </p:nvSpPr>
          <p:spPr>
            <a:xfrm flipH="1">
              <a:off x="327830" y="312576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49"/>
            <p:cNvSpPr/>
            <p:nvPr/>
          </p:nvSpPr>
          <p:spPr>
            <a:xfrm flipH="1">
              <a:off x="2754986" y="3528592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 flipH="1">
              <a:off x="706406" y="329355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 flipH="1">
              <a:off x="2552556" y="3680720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5"/>
                    <a:pt x="298132" y="104360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49"/>
            <p:cNvSpPr/>
            <p:nvPr/>
          </p:nvSpPr>
          <p:spPr>
            <a:xfrm flipH="1">
              <a:off x="1219917" y="1128129"/>
              <a:ext cx="327945" cy="114796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49"/>
            <p:cNvSpPr/>
            <p:nvPr/>
          </p:nvSpPr>
          <p:spPr>
            <a:xfrm flipH="1">
              <a:off x="762183" y="2988357"/>
              <a:ext cx="547973" cy="190259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 flipH="1">
              <a:off x="1284506" y="1401664"/>
              <a:ext cx="634935" cy="130012"/>
            </a:xfrm>
            <a:custGeom>
              <a:avLst/>
              <a:gdLst/>
              <a:ahLst/>
              <a:cxnLst/>
              <a:rect l="l" t="t" r="r" b="b"/>
              <a:pathLst>
                <a:path w="577214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4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2" y="64409"/>
                    <a:pt x="340995" y="69171"/>
                  </a:cubicBezTo>
                  <a:cubicBezTo>
                    <a:pt x="386715" y="72981"/>
                    <a:pt x="429577" y="49169"/>
                    <a:pt x="474345" y="42501"/>
                  </a:cubicBezTo>
                  <a:cubicBezTo>
                    <a:pt x="519113" y="35834"/>
                    <a:pt x="577215" y="58694"/>
                    <a:pt x="577215" y="104414"/>
                  </a:cubicBezTo>
                  <a:cubicBezTo>
                    <a:pt x="569595" y="107271"/>
                    <a:pt x="570548" y="112034"/>
                    <a:pt x="562927" y="112034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 flipH="1">
              <a:off x="1403007" y="1787580"/>
              <a:ext cx="634937" cy="130012"/>
            </a:xfrm>
            <a:custGeom>
              <a:avLst/>
              <a:gdLst/>
              <a:ahLst/>
              <a:cxnLst/>
              <a:rect l="l" t="t" r="r" b="b"/>
              <a:pathLst>
                <a:path w="577215" h="118193" extrusionOk="0">
                  <a:moveTo>
                    <a:pt x="5715" y="113939"/>
                  </a:moveTo>
                  <a:cubicBezTo>
                    <a:pt x="8573" y="114891"/>
                    <a:pt x="4762" y="119653"/>
                    <a:pt x="1905" y="117748"/>
                  </a:cubicBezTo>
                  <a:cubicBezTo>
                    <a:pt x="-952" y="115844"/>
                    <a:pt x="0" y="112033"/>
                    <a:pt x="953" y="109176"/>
                  </a:cubicBezTo>
                  <a:cubicBezTo>
                    <a:pt x="20955" y="34881"/>
                    <a:pt x="106680" y="-15602"/>
                    <a:pt x="181928" y="4401"/>
                  </a:cubicBezTo>
                  <a:cubicBezTo>
                    <a:pt x="237173" y="18689"/>
                    <a:pt x="282893" y="64408"/>
                    <a:pt x="340995" y="69171"/>
                  </a:cubicBezTo>
                  <a:cubicBezTo>
                    <a:pt x="386715" y="72981"/>
                    <a:pt x="429578" y="49169"/>
                    <a:pt x="474345" y="42501"/>
                  </a:cubicBezTo>
                  <a:cubicBezTo>
                    <a:pt x="519112" y="35833"/>
                    <a:pt x="577215" y="58694"/>
                    <a:pt x="577215" y="104414"/>
                  </a:cubicBezTo>
                  <a:cubicBezTo>
                    <a:pt x="569595" y="107271"/>
                    <a:pt x="570547" y="112033"/>
                    <a:pt x="562928" y="112033"/>
                  </a:cubicBezTo>
                  <a:lnTo>
                    <a:pt x="5715" y="113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9"/>
            <p:cNvSpPr/>
            <p:nvPr/>
          </p:nvSpPr>
          <p:spPr>
            <a:xfrm flipH="1">
              <a:off x="2166270" y="1440031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9"/>
            <p:cNvSpPr/>
            <p:nvPr/>
          </p:nvSpPr>
          <p:spPr>
            <a:xfrm flipH="1">
              <a:off x="1169299" y="97081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49"/>
            <p:cNvSpPr/>
            <p:nvPr/>
          </p:nvSpPr>
          <p:spPr>
            <a:xfrm flipH="1">
              <a:off x="1166873" y="1186250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49"/>
            <p:cNvSpPr/>
            <p:nvPr/>
          </p:nvSpPr>
          <p:spPr>
            <a:xfrm flipH="1">
              <a:off x="1386049" y="2296807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rgbClr val="9C9A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9"/>
            <p:cNvSpPr/>
            <p:nvPr/>
          </p:nvSpPr>
          <p:spPr>
            <a:xfrm flipH="1">
              <a:off x="1068296" y="286624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9"/>
            <p:cNvSpPr/>
            <p:nvPr/>
          </p:nvSpPr>
          <p:spPr>
            <a:xfrm flipH="1">
              <a:off x="354143" y="3016205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9"/>
            <p:cNvSpPr/>
            <p:nvPr/>
          </p:nvSpPr>
          <p:spPr>
            <a:xfrm flipH="1">
              <a:off x="1740033" y="3651183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9"/>
            <p:cNvSpPr/>
            <p:nvPr/>
          </p:nvSpPr>
          <p:spPr>
            <a:xfrm flipH="1">
              <a:off x="2875169" y="4394441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0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9"/>
            <p:cNvSpPr/>
            <p:nvPr/>
          </p:nvSpPr>
          <p:spPr>
            <a:xfrm flipH="1">
              <a:off x="927773" y="3134706"/>
              <a:ext cx="434030" cy="89305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49"/>
            <p:cNvSpPr/>
            <p:nvPr/>
          </p:nvSpPr>
          <p:spPr>
            <a:xfrm flipH="1">
              <a:off x="2278587" y="569659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49"/>
            <p:cNvSpPr/>
            <p:nvPr/>
          </p:nvSpPr>
          <p:spPr>
            <a:xfrm flipH="1">
              <a:off x="2104505" y="700745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7" y="53340"/>
                    <a:pt x="353377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9"/>
            <p:cNvSpPr/>
            <p:nvPr/>
          </p:nvSpPr>
          <p:spPr>
            <a:xfrm flipH="1">
              <a:off x="51180" y="1888905"/>
              <a:ext cx="555308" cy="58673"/>
            </a:xfrm>
            <a:custGeom>
              <a:avLst/>
              <a:gdLst/>
              <a:ahLst/>
              <a:cxnLst/>
              <a:rect l="l" t="t" r="r" b="b"/>
              <a:pathLst>
                <a:path w="504825" h="53339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9"/>
            <p:cNvSpPr/>
            <p:nvPr/>
          </p:nvSpPr>
          <p:spPr>
            <a:xfrm flipH="1">
              <a:off x="421366" y="2045158"/>
              <a:ext cx="555308" cy="58674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2" y="0"/>
                    <a:pt x="50482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2" y="0"/>
                    <a:pt x="454342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49"/>
            <p:cNvSpPr/>
            <p:nvPr/>
          </p:nvSpPr>
          <p:spPr>
            <a:xfrm flipH="1">
              <a:off x="276648" y="2704781"/>
              <a:ext cx="555308" cy="58674"/>
            </a:xfrm>
            <a:custGeom>
              <a:avLst/>
              <a:gdLst/>
              <a:ahLst/>
              <a:cxnLst/>
              <a:rect l="l" t="t" r="r" b="b"/>
              <a:pathLst>
                <a:path w="504825" h="53340" extrusionOk="0">
                  <a:moveTo>
                    <a:pt x="0" y="0"/>
                  </a:moveTo>
                  <a:cubicBezTo>
                    <a:pt x="50483" y="0"/>
                    <a:pt x="50483" y="53340"/>
                    <a:pt x="100965" y="53340"/>
                  </a:cubicBezTo>
                  <a:cubicBezTo>
                    <a:pt x="151447" y="53340"/>
                    <a:pt x="151447" y="0"/>
                    <a:pt x="201930" y="0"/>
                  </a:cubicBezTo>
                  <a:cubicBezTo>
                    <a:pt x="252413" y="0"/>
                    <a:pt x="252413" y="53340"/>
                    <a:pt x="302895" y="53340"/>
                  </a:cubicBezTo>
                  <a:cubicBezTo>
                    <a:pt x="353378" y="53340"/>
                    <a:pt x="353378" y="0"/>
                    <a:pt x="403860" y="0"/>
                  </a:cubicBezTo>
                  <a:cubicBezTo>
                    <a:pt x="454343" y="0"/>
                    <a:pt x="454343" y="53340"/>
                    <a:pt x="504825" y="53340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49"/>
            <p:cNvSpPr/>
            <p:nvPr/>
          </p:nvSpPr>
          <p:spPr>
            <a:xfrm flipH="1">
              <a:off x="2691672" y="935651"/>
              <a:ext cx="445293" cy="47148"/>
            </a:xfrm>
            <a:custGeom>
              <a:avLst/>
              <a:gdLst/>
              <a:ahLst/>
              <a:cxnLst/>
              <a:rect l="l" t="t" r="r" b="b"/>
              <a:pathLst>
                <a:path w="404812" h="42862" extrusionOk="0">
                  <a:moveTo>
                    <a:pt x="0" y="0"/>
                  </a:moveTo>
                  <a:cubicBezTo>
                    <a:pt x="40005" y="0"/>
                    <a:pt x="40005" y="42863"/>
                    <a:pt x="80963" y="42863"/>
                  </a:cubicBezTo>
                  <a:cubicBezTo>
                    <a:pt x="120968" y="42863"/>
                    <a:pt x="120968" y="0"/>
                    <a:pt x="161925" y="0"/>
                  </a:cubicBezTo>
                  <a:cubicBezTo>
                    <a:pt x="201930" y="0"/>
                    <a:pt x="201930" y="42863"/>
                    <a:pt x="242888" y="42863"/>
                  </a:cubicBezTo>
                  <a:cubicBezTo>
                    <a:pt x="282893" y="42863"/>
                    <a:pt x="282893" y="0"/>
                    <a:pt x="323850" y="0"/>
                  </a:cubicBezTo>
                  <a:cubicBezTo>
                    <a:pt x="363855" y="0"/>
                    <a:pt x="363855" y="42863"/>
                    <a:pt x="404813" y="42863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9"/>
            <p:cNvSpPr/>
            <p:nvPr/>
          </p:nvSpPr>
          <p:spPr>
            <a:xfrm flipH="1">
              <a:off x="2532270" y="1147485"/>
              <a:ext cx="445293" cy="47148"/>
            </a:xfrm>
            <a:custGeom>
              <a:avLst/>
              <a:gdLst/>
              <a:ahLst/>
              <a:cxnLst/>
              <a:rect l="l" t="t" r="r" b="b"/>
              <a:pathLst>
                <a:path w="404812" h="42862" extrusionOk="0">
                  <a:moveTo>
                    <a:pt x="0" y="0"/>
                  </a:moveTo>
                  <a:cubicBezTo>
                    <a:pt x="40005" y="0"/>
                    <a:pt x="40005" y="42863"/>
                    <a:pt x="80963" y="42863"/>
                  </a:cubicBezTo>
                  <a:cubicBezTo>
                    <a:pt x="120967" y="42863"/>
                    <a:pt x="120967" y="0"/>
                    <a:pt x="161925" y="0"/>
                  </a:cubicBezTo>
                  <a:cubicBezTo>
                    <a:pt x="201930" y="0"/>
                    <a:pt x="201930" y="42863"/>
                    <a:pt x="242888" y="42863"/>
                  </a:cubicBezTo>
                  <a:cubicBezTo>
                    <a:pt x="282892" y="42863"/>
                    <a:pt x="282892" y="0"/>
                    <a:pt x="323850" y="0"/>
                  </a:cubicBezTo>
                  <a:cubicBezTo>
                    <a:pt x="364808" y="0"/>
                    <a:pt x="363855" y="42863"/>
                    <a:pt x="404813" y="42863"/>
                  </a:cubicBezTo>
                </a:path>
              </a:pathLst>
            </a:custGeom>
            <a:noFill/>
            <a:ln w="19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6" name="Google Shape;2166;p49"/>
            <p:cNvGrpSpPr/>
            <p:nvPr/>
          </p:nvGrpSpPr>
          <p:grpSpPr>
            <a:xfrm flipH="1">
              <a:off x="1599916" y="2464146"/>
              <a:ext cx="229974" cy="474794"/>
              <a:chOff x="8056867" y="4768458"/>
              <a:chExt cx="208877" cy="431239"/>
            </a:xfrm>
          </p:grpSpPr>
          <p:sp>
            <p:nvSpPr>
              <p:cNvPr id="2167" name="Google Shape;2167;p49"/>
              <p:cNvSpPr/>
              <p:nvPr/>
            </p:nvSpPr>
            <p:spPr>
              <a:xfrm>
                <a:off x="8056867" y="4768458"/>
                <a:ext cx="208877" cy="39130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306" extrusionOk="0">
                    <a:moveTo>
                      <a:pt x="6045" y="176922"/>
                    </a:moveTo>
                    <a:cubicBezTo>
                      <a:pt x="-5385" y="242644"/>
                      <a:pt x="-4432" y="318844"/>
                      <a:pt x="43193" y="365516"/>
                    </a:cubicBezTo>
                    <a:cubicBezTo>
                      <a:pt x="55575" y="377899"/>
                      <a:pt x="69863" y="387424"/>
                      <a:pt x="87008" y="390282"/>
                    </a:cubicBezTo>
                    <a:cubicBezTo>
                      <a:pt x="111773" y="395044"/>
                      <a:pt x="138443" y="382661"/>
                      <a:pt x="155588" y="364564"/>
                    </a:cubicBezTo>
                    <a:cubicBezTo>
                      <a:pt x="173685" y="346466"/>
                      <a:pt x="184163" y="321701"/>
                      <a:pt x="191783" y="297889"/>
                    </a:cubicBezTo>
                    <a:cubicBezTo>
                      <a:pt x="215595" y="220736"/>
                      <a:pt x="225120" y="67384"/>
                      <a:pt x="147968" y="13091"/>
                    </a:cubicBezTo>
                    <a:cubicBezTo>
                      <a:pt x="59385" y="-47868"/>
                      <a:pt x="15570" y="120724"/>
                      <a:pt x="6045" y="1769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49"/>
              <p:cNvSpPr/>
              <p:nvPr/>
            </p:nvSpPr>
            <p:spPr>
              <a:xfrm>
                <a:off x="8160067" y="4954905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2" y="0"/>
                    </a:moveTo>
                    <a:lnTo>
                      <a:pt x="952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49"/>
              <p:cNvSpPr/>
              <p:nvPr/>
            </p:nvSpPr>
            <p:spPr>
              <a:xfrm>
                <a:off x="8068627" y="4892040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49"/>
              <p:cNvSpPr/>
              <p:nvPr/>
            </p:nvSpPr>
            <p:spPr>
              <a:xfrm>
                <a:off x="8211502" y="4814887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1" name="Google Shape;2171;p49"/>
            <p:cNvGrpSpPr/>
            <p:nvPr/>
          </p:nvGrpSpPr>
          <p:grpSpPr>
            <a:xfrm flipH="1">
              <a:off x="3065685" y="3602497"/>
              <a:ext cx="229974" cy="475135"/>
              <a:chOff x="4326877" y="4415723"/>
              <a:chExt cx="208877" cy="431549"/>
            </a:xfrm>
          </p:grpSpPr>
          <p:sp>
            <p:nvSpPr>
              <p:cNvPr id="2172" name="Google Shape;2172;p49"/>
              <p:cNvSpPr/>
              <p:nvPr/>
            </p:nvSpPr>
            <p:spPr>
              <a:xfrm>
                <a:off x="4326877" y="4415723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3685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9385" y="-48511"/>
                      <a:pt x="16523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49"/>
              <p:cNvSpPr/>
              <p:nvPr/>
            </p:nvSpPr>
            <p:spPr>
              <a:xfrm>
                <a:off x="4430077" y="4602480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2" y="0"/>
                    </a:moveTo>
                    <a:lnTo>
                      <a:pt x="952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49"/>
              <p:cNvSpPr/>
              <p:nvPr/>
            </p:nvSpPr>
            <p:spPr>
              <a:xfrm>
                <a:off x="4338637" y="4539615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49"/>
              <p:cNvSpPr/>
              <p:nvPr/>
            </p:nvSpPr>
            <p:spPr>
              <a:xfrm>
                <a:off x="4482464" y="446246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6" name="Google Shape;2176;p49"/>
            <p:cNvGrpSpPr/>
            <p:nvPr/>
          </p:nvGrpSpPr>
          <p:grpSpPr>
            <a:xfrm flipH="1">
              <a:off x="1666277" y="3500565"/>
              <a:ext cx="229974" cy="475134"/>
              <a:chOff x="5936602" y="4706236"/>
              <a:chExt cx="208877" cy="431548"/>
            </a:xfrm>
          </p:grpSpPr>
          <p:sp>
            <p:nvSpPr>
              <p:cNvPr id="2177" name="Google Shape;2177;p49"/>
              <p:cNvSpPr/>
              <p:nvPr/>
            </p:nvSpPr>
            <p:spPr>
              <a:xfrm>
                <a:off x="5936602" y="4706236"/>
                <a:ext cx="208877" cy="391616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16" extrusionOk="0">
                    <a:moveTo>
                      <a:pt x="6045" y="177231"/>
                    </a:moveTo>
                    <a:cubicBezTo>
                      <a:pt x="-5385" y="242954"/>
                      <a:pt x="-4432" y="319154"/>
                      <a:pt x="43193" y="365826"/>
                    </a:cubicBezTo>
                    <a:cubicBezTo>
                      <a:pt x="55575" y="378209"/>
                      <a:pt x="69863" y="387734"/>
                      <a:pt x="87008" y="390591"/>
                    </a:cubicBezTo>
                    <a:cubicBezTo>
                      <a:pt x="111773" y="395354"/>
                      <a:pt x="138443" y="382971"/>
                      <a:pt x="155588" y="364874"/>
                    </a:cubicBezTo>
                    <a:cubicBezTo>
                      <a:pt x="172733" y="346776"/>
                      <a:pt x="184163" y="322011"/>
                      <a:pt x="191783" y="298199"/>
                    </a:cubicBezTo>
                    <a:cubicBezTo>
                      <a:pt x="215595" y="221046"/>
                      <a:pt x="225120" y="67694"/>
                      <a:pt x="147968" y="13401"/>
                    </a:cubicBezTo>
                    <a:cubicBezTo>
                      <a:pt x="59385" y="-48511"/>
                      <a:pt x="15570" y="121034"/>
                      <a:pt x="6045" y="177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49"/>
              <p:cNvSpPr/>
              <p:nvPr/>
            </p:nvSpPr>
            <p:spPr>
              <a:xfrm>
                <a:off x="6038850" y="4892992"/>
                <a:ext cx="1904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44792" extrusionOk="0">
                    <a:moveTo>
                      <a:pt x="1905" y="0"/>
                    </a:moveTo>
                    <a:lnTo>
                      <a:pt x="1905" y="244792"/>
                    </a:lnTo>
                    <a:lnTo>
                      <a:pt x="0" y="244792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49"/>
              <p:cNvSpPr/>
              <p:nvPr/>
            </p:nvSpPr>
            <p:spPr>
              <a:xfrm>
                <a:off x="5948362" y="4830127"/>
                <a:ext cx="196215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67801" extrusionOk="0">
                    <a:moveTo>
                      <a:pt x="0" y="25717"/>
                    </a:moveTo>
                    <a:cubicBezTo>
                      <a:pt x="0" y="25717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49"/>
              <p:cNvSpPr/>
              <p:nvPr/>
            </p:nvSpPr>
            <p:spPr>
              <a:xfrm>
                <a:off x="6091237" y="4752022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8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1" name="Google Shape;2181;p49"/>
            <p:cNvGrpSpPr/>
            <p:nvPr/>
          </p:nvGrpSpPr>
          <p:grpSpPr>
            <a:xfrm flipH="1">
              <a:off x="719610" y="3021109"/>
              <a:ext cx="144328" cy="319337"/>
              <a:chOff x="7964588" y="4390541"/>
              <a:chExt cx="131088" cy="290043"/>
            </a:xfrm>
          </p:grpSpPr>
          <p:sp>
            <p:nvSpPr>
              <p:cNvPr id="2182" name="Google Shape;2182;p49"/>
              <p:cNvSpPr/>
              <p:nvPr/>
            </p:nvSpPr>
            <p:spPr>
              <a:xfrm>
                <a:off x="7964588" y="4390541"/>
                <a:ext cx="131088" cy="245878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878" extrusionOk="0">
                    <a:moveTo>
                      <a:pt x="4027" y="111926"/>
                    </a:moveTo>
                    <a:cubicBezTo>
                      <a:pt x="-3593" y="152884"/>
                      <a:pt x="-2641" y="200509"/>
                      <a:pt x="26887" y="230036"/>
                    </a:cubicBezTo>
                    <a:cubicBezTo>
                      <a:pt x="34507" y="237656"/>
                      <a:pt x="44032" y="243371"/>
                      <a:pt x="54509" y="245276"/>
                    </a:cubicBezTo>
                    <a:cubicBezTo>
                      <a:pt x="70702" y="248134"/>
                      <a:pt x="86894" y="240514"/>
                      <a:pt x="97372" y="229084"/>
                    </a:cubicBezTo>
                    <a:cubicBezTo>
                      <a:pt x="108802" y="217654"/>
                      <a:pt x="115469" y="202414"/>
                      <a:pt x="120232" y="187174"/>
                    </a:cubicBezTo>
                    <a:cubicBezTo>
                      <a:pt x="135472" y="138596"/>
                      <a:pt x="141187" y="42394"/>
                      <a:pt x="92609" y="8104"/>
                    </a:cubicBezTo>
                    <a:cubicBezTo>
                      <a:pt x="37364" y="-29996"/>
                      <a:pt x="9742" y="76684"/>
                      <a:pt x="4027" y="111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49"/>
              <p:cNvSpPr/>
              <p:nvPr/>
            </p:nvSpPr>
            <p:spPr>
              <a:xfrm>
                <a:off x="8013382" y="4506277"/>
                <a:ext cx="9525" cy="17430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307" extrusionOk="0">
                    <a:moveTo>
                      <a:pt x="0" y="0"/>
                    </a:moveTo>
                    <a:lnTo>
                      <a:pt x="0" y="17430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49"/>
              <p:cNvSpPr/>
              <p:nvPr/>
            </p:nvSpPr>
            <p:spPr>
              <a:xfrm>
                <a:off x="8013382" y="4476750"/>
                <a:ext cx="80962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6204" extrusionOk="0">
                    <a:moveTo>
                      <a:pt x="80962" y="0"/>
                    </a:moveTo>
                    <a:lnTo>
                      <a:pt x="0" y="11620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49"/>
              <p:cNvSpPr/>
              <p:nvPr/>
            </p:nvSpPr>
            <p:spPr>
              <a:xfrm>
                <a:off x="8053387" y="4399597"/>
                <a:ext cx="3809" cy="135255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5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49"/>
            <p:cNvGrpSpPr/>
            <p:nvPr/>
          </p:nvGrpSpPr>
          <p:grpSpPr>
            <a:xfrm flipH="1">
              <a:off x="2223037" y="3669124"/>
              <a:ext cx="144328" cy="319338"/>
              <a:chOff x="5543333" y="4572468"/>
              <a:chExt cx="131088" cy="290044"/>
            </a:xfrm>
          </p:grpSpPr>
          <p:sp>
            <p:nvSpPr>
              <p:cNvPr id="2187" name="Google Shape;2187;p49"/>
              <p:cNvSpPr/>
              <p:nvPr/>
            </p:nvSpPr>
            <p:spPr>
              <a:xfrm>
                <a:off x="5543333" y="4572468"/>
                <a:ext cx="131088" cy="245878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878" extrusionOk="0">
                    <a:moveTo>
                      <a:pt x="4027" y="111926"/>
                    </a:moveTo>
                    <a:cubicBezTo>
                      <a:pt x="-3593" y="152884"/>
                      <a:pt x="-2641" y="200509"/>
                      <a:pt x="26887" y="230036"/>
                    </a:cubicBezTo>
                    <a:cubicBezTo>
                      <a:pt x="34507" y="237656"/>
                      <a:pt x="44032" y="243371"/>
                      <a:pt x="54509" y="245276"/>
                    </a:cubicBezTo>
                    <a:cubicBezTo>
                      <a:pt x="70702" y="248134"/>
                      <a:pt x="86894" y="240513"/>
                      <a:pt x="97372" y="229084"/>
                    </a:cubicBezTo>
                    <a:cubicBezTo>
                      <a:pt x="108802" y="217654"/>
                      <a:pt x="115469" y="202413"/>
                      <a:pt x="120232" y="187174"/>
                    </a:cubicBezTo>
                    <a:cubicBezTo>
                      <a:pt x="135472" y="138596"/>
                      <a:pt x="141187" y="42394"/>
                      <a:pt x="92609" y="8104"/>
                    </a:cubicBezTo>
                    <a:cubicBezTo>
                      <a:pt x="37364" y="-29996"/>
                      <a:pt x="9742" y="76684"/>
                      <a:pt x="4027" y="111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49"/>
              <p:cNvSpPr/>
              <p:nvPr/>
            </p:nvSpPr>
            <p:spPr>
              <a:xfrm>
                <a:off x="5592127" y="4688205"/>
                <a:ext cx="9525" cy="17430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307" extrusionOk="0">
                    <a:moveTo>
                      <a:pt x="0" y="0"/>
                    </a:moveTo>
                    <a:lnTo>
                      <a:pt x="0" y="1743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49"/>
              <p:cNvSpPr/>
              <p:nvPr/>
            </p:nvSpPr>
            <p:spPr>
              <a:xfrm>
                <a:off x="5592127" y="4658677"/>
                <a:ext cx="80962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6204" extrusionOk="0">
                    <a:moveTo>
                      <a:pt x="80963" y="0"/>
                    </a:moveTo>
                    <a:lnTo>
                      <a:pt x="0" y="11620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49"/>
              <p:cNvSpPr/>
              <p:nvPr/>
            </p:nvSpPr>
            <p:spPr>
              <a:xfrm>
                <a:off x="5632132" y="4581525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1" name="Google Shape;2191;p49"/>
            <p:cNvGrpSpPr/>
            <p:nvPr/>
          </p:nvGrpSpPr>
          <p:grpSpPr>
            <a:xfrm flipH="1">
              <a:off x="2537335" y="2581682"/>
              <a:ext cx="192126" cy="417691"/>
              <a:chOff x="4451727" y="3071533"/>
              <a:chExt cx="174501" cy="379374"/>
            </a:xfrm>
          </p:grpSpPr>
          <p:sp>
            <p:nvSpPr>
              <p:cNvPr id="2192" name="Google Shape;2192;p49"/>
              <p:cNvSpPr/>
              <p:nvPr/>
            </p:nvSpPr>
            <p:spPr>
              <a:xfrm>
                <a:off x="4451727" y="3071533"/>
                <a:ext cx="174501" cy="327772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72" extrusionOk="0">
                    <a:moveTo>
                      <a:pt x="5020" y="148869"/>
                    </a:moveTo>
                    <a:cubicBezTo>
                      <a:pt x="-4505" y="204114"/>
                      <a:pt x="-3552" y="267932"/>
                      <a:pt x="35500" y="306984"/>
                    </a:cubicBezTo>
                    <a:cubicBezTo>
                      <a:pt x="45978" y="316509"/>
                      <a:pt x="58360" y="325082"/>
                      <a:pt x="71695" y="326987"/>
                    </a:cubicBezTo>
                    <a:cubicBezTo>
                      <a:pt x="92650" y="330797"/>
                      <a:pt x="114558" y="320319"/>
                      <a:pt x="129798" y="305079"/>
                    </a:cubicBezTo>
                    <a:cubicBezTo>
                      <a:pt x="145038" y="289839"/>
                      <a:pt x="153610" y="269837"/>
                      <a:pt x="160278" y="248882"/>
                    </a:cubicBezTo>
                    <a:cubicBezTo>
                      <a:pt x="180280" y="184112"/>
                      <a:pt x="187900" y="55524"/>
                      <a:pt x="123130" y="10757"/>
                    </a:cubicBezTo>
                    <a:cubicBezTo>
                      <a:pt x="49788" y="-39726"/>
                      <a:pt x="13593" y="101244"/>
                      <a:pt x="5020" y="1488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49"/>
              <p:cNvSpPr/>
              <p:nvPr/>
            </p:nvSpPr>
            <p:spPr>
              <a:xfrm>
                <a:off x="4538662" y="3177540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49"/>
              <p:cNvSpPr/>
              <p:nvPr/>
            </p:nvSpPr>
            <p:spPr>
              <a:xfrm>
                <a:off x="4451985" y="3199447"/>
                <a:ext cx="86677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677" h="152400" extrusionOk="0">
                    <a:moveTo>
                      <a:pt x="0" y="0"/>
                    </a:moveTo>
                    <a:lnTo>
                      <a:pt x="86678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49"/>
              <p:cNvSpPr/>
              <p:nvPr/>
            </p:nvSpPr>
            <p:spPr>
              <a:xfrm>
                <a:off x="4538662" y="3175634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3"/>
                      <a:pt x="0" y="132398"/>
                      <a:pt x="0" y="132398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6" name="Google Shape;2196;p49"/>
            <p:cNvGrpSpPr/>
            <p:nvPr/>
          </p:nvGrpSpPr>
          <p:grpSpPr>
            <a:xfrm flipH="1">
              <a:off x="2213190" y="4138657"/>
              <a:ext cx="192126" cy="418681"/>
              <a:chOff x="5602347" y="5031831"/>
              <a:chExt cx="174501" cy="380273"/>
            </a:xfrm>
          </p:grpSpPr>
          <p:sp>
            <p:nvSpPr>
              <p:cNvPr id="2197" name="Google Shape;2197;p49"/>
              <p:cNvSpPr/>
              <p:nvPr/>
            </p:nvSpPr>
            <p:spPr>
              <a:xfrm>
                <a:off x="5602347" y="5031831"/>
                <a:ext cx="174501" cy="327719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19" extrusionOk="0">
                    <a:moveTo>
                      <a:pt x="5020" y="148816"/>
                    </a:moveTo>
                    <a:cubicBezTo>
                      <a:pt x="-4505" y="204061"/>
                      <a:pt x="-3552" y="267879"/>
                      <a:pt x="35500" y="306931"/>
                    </a:cubicBezTo>
                    <a:cubicBezTo>
                      <a:pt x="45978" y="316456"/>
                      <a:pt x="58360" y="325029"/>
                      <a:pt x="71695" y="326934"/>
                    </a:cubicBezTo>
                    <a:cubicBezTo>
                      <a:pt x="92650" y="330744"/>
                      <a:pt x="114558" y="320266"/>
                      <a:pt x="129798" y="305026"/>
                    </a:cubicBezTo>
                    <a:cubicBezTo>
                      <a:pt x="145038" y="289786"/>
                      <a:pt x="153610" y="269784"/>
                      <a:pt x="160278" y="248829"/>
                    </a:cubicBezTo>
                    <a:cubicBezTo>
                      <a:pt x="180280" y="184059"/>
                      <a:pt x="187900" y="55471"/>
                      <a:pt x="123130" y="10704"/>
                    </a:cubicBezTo>
                    <a:cubicBezTo>
                      <a:pt x="49788" y="-39779"/>
                      <a:pt x="13593" y="102144"/>
                      <a:pt x="5020" y="1488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8" name="Google Shape;2198;p49"/>
              <p:cNvSpPr/>
              <p:nvPr/>
            </p:nvSpPr>
            <p:spPr>
              <a:xfrm>
                <a:off x="5689282" y="5138737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9" name="Google Shape;2199;p49"/>
              <p:cNvSpPr/>
              <p:nvPr/>
            </p:nvSpPr>
            <p:spPr>
              <a:xfrm>
                <a:off x="5602605" y="5159692"/>
                <a:ext cx="86677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677" h="152400" extrusionOk="0">
                    <a:moveTo>
                      <a:pt x="0" y="0"/>
                    </a:moveTo>
                    <a:lnTo>
                      <a:pt x="86678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0" name="Google Shape;2200;p49"/>
              <p:cNvSpPr/>
              <p:nvPr/>
            </p:nvSpPr>
            <p:spPr>
              <a:xfrm>
                <a:off x="5689282" y="5135880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2"/>
                      <a:pt x="0" y="132397"/>
                      <a:pt x="0" y="132397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49"/>
            <p:cNvGrpSpPr/>
            <p:nvPr/>
          </p:nvGrpSpPr>
          <p:grpSpPr>
            <a:xfrm flipH="1">
              <a:off x="1740100" y="715938"/>
              <a:ext cx="192126" cy="418681"/>
              <a:chOff x="5911909" y="1357086"/>
              <a:chExt cx="174501" cy="380273"/>
            </a:xfrm>
          </p:grpSpPr>
          <p:sp>
            <p:nvSpPr>
              <p:cNvPr id="2202" name="Google Shape;2202;p49"/>
              <p:cNvSpPr/>
              <p:nvPr/>
            </p:nvSpPr>
            <p:spPr>
              <a:xfrm>
                <a:off x="5911909" y="1357086"/>
                <a:ext cx="174501" cy="327719"/>
              </a:xfrm>
              <a:custGeom>
                <a:avLst/>
                <a:gdLst/>
                <a:ahLst/>
                <a:cxnLst/>
                <a:rect l="l" t="t" r="r" b="b"/>
                <a:pathLst>
                  <a:path w="174501" h="327719" extrusionOk="0">
                    <a:moveTo>
                      <a:pt x="5020" y="148816"/>
                    </a:moveTo>
                    <a:cubicBezTo>
                      <a:pt x="-4505" y="204061"/>
                      <a:pt x="-3552" y="267879"/>
                      <a:pt x="35500" y="306931"/>
                    </a:cubicBezTo>
                    <a:cubicBezTo>
                      <a:pt x="45978" y="316456"/>
                      <a:pt x="58360" y="325029"/>
                      <a:pt x="71695" y="326934"/>
                    </a:cubicBezTo>
                    <a:cubicBezTo>
                      <a:pt x="92650" y="330744"/>
                      <a:pt x="114558" y="320266"/>
                      <a:pt x="129798" y="305026"/>
                    </a:cubicBezTo>
                    <a:cubicBezTo>
                      <a:pt x="145038" y="289786"/>
                      <a:pt x="153610" y="269784"/>
                      <a:pt x="160278" y="248829"/>
                    </a:cubicBezTo>
                    <a:cubicBezTo>
                      <a:pt x="180280" y="184059"/>
                      <a:pt x="187900" y="55471"/>
                      <a:pt x="123130" y="10704"/>
                    </a:cubicBezTo>
                    <a:cubicBezTo>
                      <a:pt x="49788" y="-39779"/>
                      <a:pt x="13593" y="102144"/>
                      <a:pt x="5020" y="1488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3" name="Google Shape;2203;p49"/>
              <p:cNvSpPr/>
              <p:nvPr/>
            </p:nvSpPr>
            <p:spPr>
              <a:xfrm>
                <a:off x="5999797" y="1463992"/>
                <a:ext cx="9525" cy="27336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73367" extrusionOk="0">
                    <a:moveTo>
                      <a:pt x="0" y="0"/>
                    </a:moveTo>
                    <a:lnTo>
                      <a:pt x="0" y="273368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49"/>
              <p:cNvSpPr/>
              <p:nvPr/>
            </p:nvSpPr>
            <p:spPr>
              <a:xfrm>
                <a:off x="5912167" y="1484947"/>
                <a:ext cx="8763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152400" extrusionOk="0">
                    <a:moveTo>
                      <a:pt x="0" y="0"/>
                    </a:moveTo>
                    <a:lnTo>
                      <a:pt x="87630" y="152400"/>
                    </a:ln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49"/>
              <p:cNvSpPr/>
              <p:nvPr/>
            </p:nvSpPr>
            <p:spPr>
              <a:xfrm>
                <a:off x="5999797" y="1461135"/>
                <a:ext cx="83820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132397" extrusionOk="0">
                    <a:moveTo>
                      <a:pt x="83820" y="0"/>
                    </a:moveTo>
                    <a:cubicBezTo>
                      <a:pt x="83820" y="952"/>
                      <a:pt x="0" y="132397"/>
                      <a:pt x="0" y="132397"/>
                    </a:cubicBezTo>
                  </a:path>
                </a:pathLst>
              </a:custGeom>
              <a:noFill/>
              <a:ln w="9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6" name="Google Shape;2206;p49"/>
            <p:cNvGrpSpPr/>
            <p:nvPr/>
          </p:nvGrpSpPr>
          <p:grpSpPr>
            <a:xfrm flipH="1">
              <a:off x="2591077" y="4346860"/>
              <a:ext cx="140254" cy="302817"/>
              <a:chOff x="4399597" y="5310421"/>
              <a:chExt cx="127388" cy="275038"/>
            </a:xfrm>
          </p:grpSpPr>
          <p:sp>
            <p:nvSpPr>
              <p:cNvPr id="2207" name="Google Shape;2207;p49"/>
              <p:cNvSpPr/>
              <p:nvPr/>
            </p:nvSpPr>
            <p:spPr>
              <a:xfrm>
                <a:off x="4399803" y="5310421"/>
                <a:ext cx="127182" cy="238496"/>
              </a:xfrm>
              <a:custGeom>
                <a:avLst/>
                <a:gdLst/>
                <a:ahLst/>
                <a:cxnLst/>
                <a:rect l="l" t="t" r="r" b="b"/>
                <a:pathLst>
                  <a:path w="127182" h="238496" extrusionOk="0">
                    <a:moveTo>
                      <a:pt x="3604" y="107399"/>
                    </a:moveTo>
                    <a:cubicBezTo>
                      <a:pt x="-3064" y="147404"/>
                      <a:pt x="-3064" y="194076"/>
                      <a:pt x="26464" y="222651"/>
                    </a:cubicBezTo>
                    <a:cubicBezTo>
                      <a:pt x="34084" y="230271"/>
                      <a:pt x="42656" y="235986"/>
                      <a:pt x="53134" y="237891"/>
                    </a:cubicBezTo>
                    <a:cubicBezTo>
                      <a:pt x="68374" y="240749"/>
                      <a:pt x="84566" y="233129"/>
                      <a:pt x="95044" y="222651"/>
                    </a:cubicBezTo>
                    <a:cubicBezTo>
                      <a:pt x="105521" y="211221"/>
                      <a:pt x="112189" y="196934"/>
                      <a:pt x="116951" y="181694"/>
                    </a:cubicBezTo>
                    <a:cubicBezTo>
                      <a:pt x="131239" y="134069"/>
                      <a:pt x="136954" y="41676"/>
                      <a:pt x="90281" y="8339"/>
                    </a:cubicBezTo>
                    <a:cubicBezTo>
                      <a:pt x="35989" y="-29761"/>
                      <a:pt x="9319" y="73109"/>
                      <a:pt x="3604" y="107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49"/>
              <p:cNvSpPr/>
              <p:nvPr/>
            </p:nvSpPr>
            <p:spPr>
              <a:xfrm>
                <a:off x="4463415" y="5386387"/>
                <a:ext cx="9525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99072" extrusionOk="0">
                    <a:moveTo>
                      <a:pt x="0" y="0"/>
                    </a:moveTo>
                    <a:lnTo>
                      <a:pt x="0" y="19907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49"/>
              <p:cNvSpPr/>
              <p:nvPr/>
            </p:nvSpPr>
            <p:spPr>
              <a:xfrm>
                <a:off x="4399597" y="5402580"/>
                <a:ext cx="63817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63817" h="110490" extrusionOk="0">
                    <a:moveTo>
                      <a:pt x="0" y="0"/>
                    </a:moveTo>
                    <a:lnTo>
                      <a:pt x="63817" y="1104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49"/>
              <p:cNvSpPr/>
              <p:nvPr/>
            </p:nvSpPr>
            <p:spPr>
              <a:xfrm>
                <a:off x="4463414" y="5384482"/>
                <a:ext cx="60960" cy="96202"/>
              </a:xfrm>
              <a:custGeom>
                <a:avLst/>
                <a:gdLst/>
                <a:ahLst/>
                <a:cxnLst/>
                <a:rect l="l" t="t" r="r" b="b"/>
                <a:pathLst>
                  <a:path w="60960" h="96202" extrusionOk="0">
                    <a:moveTo>
                      <a:pt x="60960" y="0"/>
                    </a:moveTo>
                    <a:cubicBezTo>
                      <a:pt x="60960" y="0"/>
                      <a:pt x="0" y="96203"/>
                      <a:pt x="0" y="962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1" name="Google Shape;2211;p49"/>
            <p:cNvGrpSpPr/>
            <p:nvPr/>
          </p:nvGrpSpPr>
          <p:grpSpPr>
            <a:xfrm flipH="1">
              <a:off x="2329374" y="713365"/>
              <a:ext cx="460380" cy="954318"/>
              <a:chOff x="5159692" y="1887855"/>
              <a:chExt cx="418147" cy="866774"/>
            </a:xfrm>
          </p:grpSpPr>
          <p:grpSp>
            <p:nvGrpSpPr>
              <p:cNvPr id="2212" name="Google Shape;2212;p49"/>
              <p:cNvGrpSpPr/>
              <p:nvPr/>
            </p:nvGrpSpPr>
            <p:grpSpPr>
              <a:xfrm>
                <a:off x="5159692" y="1887855"/>
                <a:ext cx="418147" cy="866774"/>
                <a:chOff x="5159692" y="1887855"/>
                <a:chExt cx="418147" cy="866774"/>
              </a:xfrm>
            </p:grpSpPr>
            <p:sp>
              <p:nvSpPr>
                <p:cNvPr id="2213" name="Google Shape;2213;p49"/>
                <p:cNvSpPr/>
                <p:nvPr/>
              </p:nvSpPr>
              <p:spPr>
                <a:xfrm>
                  <a:off x="5200205" y="2226945"/>
                  <a:ext cx="350012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12" h="527684" extrusionOk="0">
                      <a:moveTo>
                        <a:pt x="445" y="450533"/>
                      </a:moveTo>
                      <a:cubicBezTo>
                        <a:pt x="-3365" y="436245"/>
                        <a:pt x="18542" y="0"/>
                        <a:pt x="18542" y="0"/>
                      </a:cubicBezTo>
                      <a:lnTo>
                        <a:pt x="350012" y="0"/>
                      </a:lnTo>
                      <a:lnTo>
                        <a:pt x="350012" y="479108"/>
                      </a:lnTo>
                      <a:lnTo>
                        <a:pt x="213805" y="527685"/>
                      </a:lnTo>
                      <a:lnTo>
                        <a:pt x="80455" y="510540"/>
                      </a:lnTo>
                      <a:lnTo>
                        <a:pt x="445" y="4505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49"/>
                <p:cNvSpPr/>
                <p:nvPr/>
              </p:nvSpPr>
              <p:spPr>
                <a:xfrm>
                  <a:off x="5279707" y="2226945"/>
                  <a:ext cx="30479" cy="51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9" h="510540" extrusionOk="0">
                      <a:moveTo>
                        <a:pt x="0" y="510540"/>
                      </a:moveTo>
                      <a:lnTo>
                        <a:pt x="3048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5413057" y="2226945"/>
                  <a:ext cx="9525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527684" extrusionOk="0">
                      <a:moveTo>
                        <a:pt x="0" y="52768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5159692" y="2195512"/>
                  <a:ext cx="418147" cy="4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147" h="49529" extrusionOk="0">
                      <a:moveTo>
                        <a:pt x="393383" y="49530"/>
                      </a:moveTo>
                      <a:lnTo>
                        <a:pt x="24765" y="49530"/>
                      </a:lnTo>
                      <a:cubicBezTo>
                        <a:pt x="11430" y="49530"/>
                        <a:pt x="0" y="38100"/>
                        <a:pt x="0" y="24765"/>
                      </a:cubicBezTo>
                      <a:lnTo>
                        <a:pt x="0" y="24765"/>
                      </a:lnTo>
                      <a:cubicBezTo>
                        <a:pt x="0" y="11430"/>
                        <a:pt x="11430" y="0"/>
                        <a:pt x="24765" y="0"/>
                      </a:cubicBezTo>
                      <a:lnTo>
                        <a:pt x="393383" y="0"/>
                      </a:lnTo>
                      <a:cubicBezTo>
                        <a:pt x="406717" y="0"/>
                        <a:pt x="418148" y="11430"/>
                        <a:pt x="418148" y="24765"/>
                      </a:cubicBezTo>
                      <a:lnTo>
                        <a:pt x="418148" y="24765"/>
                      </a:lnTo>
                      <a:cubicBezTo>
                        <a:pt x="418148" y="38100"/>
                        <a:pt x="406717" y="49530"/>
                        <a:pt x="393383" y="4953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7" name="Google Shape;2217;p49"/>
                <p:cNvSpPr/>
                <p:nvPr/>
              </p:nvSpPr>
              <p:spPr>
                <a:xfrm>
                  <a:off x="5223509" y="2030103"/>
                  <a:ext cx="306311" cy="19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11" h="197793" extrusionOk="0">
                      <a:moveTo>
                        <a:pt x="0" y="179696"/>
                      </a:moveTo>
                      <a:cubicBezTo>
                        <a:pt x="2858" y="128261"/>
                        <a:pt x="20003" y="75874"/>
                        <a:pt x="57150" y="39679"/>
                      </a:cubicBezTo>
                      <a:cubicBezTo>
                        <a:pt x="94298" y="3484"/>
                        <a:pt x="152400" y="-11756"/>
                        <a:pt x="200025" y="10151"/>
                      </a:cubicBezTo>
                      <a:cubicBezTo>
                        <a:pt x="232410" y="25391"/>
                        <a:pt x="255270" y="54919"/>
                        <a:pt x="273368" y="85399"/>
                      </a:cubicBezTo>
                      <a:cubicBezTo>
                        <a:pt x="293370" y="119689"/>
                        <a:pt x="309563" y="158741"/>
                        <a:pt x="305753" y="197794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8" name="Google Shape;2218;p49"/>
                <p:cNvSpPr/>
                <p:nvPr/>
              </p:nvSpPr>
              <p:spPr>
                <a:xfrm>
                  <a:off x="5369242" y="1887855"/>
                  <a:ext cx="952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1450" extrusionOk="0">
                      <a:moveTo>
                        <a:pt x="0" y="0"/>
                      </a:moveTo>
                      <a:lnTo>
                        <a:pt x="0" y="171450"/>
                      </a:lnTo>
                    </a:path>
                  </a:pathLst>
                </a:custGeom>
                <a:noFill/>
                <a:ln w="9525" cap="rnd" cmpd="sng">
                  <a:solidFill>
                    <a:srgbClr val="20382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5213032" y="2245042"/>
                  <a:ext cx="324802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2" h="9525" extrusionOk="0">
                      <a:moveTo>
                        <a:pt x="0" y="0"/>
                      </a:moveTo>
                      <a:cubicBezTo>
                        <a:pt x="4763" y="0"/>
                        <a:pt x="324802" y="0"/>
                        <a:pt x="32480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5224462" y="2195512"/>
                  <a:ext cx="30289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95" h="9525" extrusionOk="0">
                      <a:moveTo>
                        <a:pt x="0" y="0"/>
                      </a:moveTo>
                      <a:lnTo>
                        <a:pt x="302895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49"/>
                <p:cNvSpPr/>
                <p:nvPr/>
              </p:nvSpPr>
              <p:spPr>
                <a:xfrm>
                  <a:off x="5199697" y="2538412"/>
                  <a:ext cx="349567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83820" extrusionOk="0">
                      <a:moveTo>
                        <a:pt x="0" y="0"/>
                      </a:moveTo>
                      <a:lnTo>
                        <a:pt x="86678" y="83820"/>
                      </a:lnTo>
                      <a:lnTo>
                        <a:pt x="213360" y="83820"/>
                      </a:lnTo>
                      <a:lnTo>
                        <a:pt x="349568" y="4191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5325427" y="2294572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545306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5220652" y="2292667"/>
                  <a:ext cx="60959" cy="170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59" h="170497" extrusionOk="0">
                      <a:moveTo>
                        <a:pt x="60960" y="170498"/>
                      </a:moveTo>
                      <a:lnTo>
                        <a:pt x="60960" y="30480"/>
                      </a:lnTo>
                      <a:cubicBezTo>
                        <a:pt x="60960" y="14288"/>
                        <a:pt x="47625" y="0"/>
                        <a:pt x="30480" y="0"/>
                      </a:cubicBezTo>
                      <a:lnTo>
                        <a:pt x="30480" y="0"/>
                      </a:lnTo>
                      <a:cubicBezTo>
                        <a:pt x="14288" y="0"/>
                        <a:pt x="0" y="13335"/>
                        <a:pt x="0" y="30480"/>
                      </a:cubicBezTo>
                      <a:lnTo>
                        <a:pt x="0" y="170498"/>
                      </a:lnTo>
                      <a:lnTo>
                        <a:pt x="60960" y="1704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49"/>
                <p:cNvSpPr/>
                <p:nvPr/>
              </p:nvSpPr>
              <p:spPr>
                <a:xfrm>
                  <a:off x="5340667" y="2538412"/>
                  <a:ext cx="28575" cy="18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180022" extrusionOk="0">
                      <a:moveTo>
                        <a:pt x="28575" y="180022"/>
                      </a:moveTo>
                      <a:lnTo>
                        <a:pt x="28575" y="14288"/>
                      </a:lnTo>
                      <a:cubicBezTo>
                        <a:pt x="28575" y="6667"/>
                        <a:pt x="21908" y="0"/>
                        <a:pt x="14288" y="0"/>
                      </a:cubicBezTo>
                      <a:cubicBezTo>
                        <a:pt x="6667" y="0"/>
                        <a:pt x="0" y="6667"/>
                        <a:pt x="0" y="14288"/>
                      </a:cubicBezTo>
                      <a:lnTo>
                        <a:pt x="0" y="169545"/>
                      </a:lnTo>
                      <a:cubicBezTo>
                        <a:pt x="8573" y="173355"/>
                        <a:pt x="19050" y="176213"/>
                        <a:pt x="28575" y="1800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6" name="Google Shape;2226;p49"/>
                <p:cNvSpPr/>
                <p:nvPr/>
              </p:nvSpPr>
              <p:spPr>
                <a:xfrm>
                  <a:off x="5199697" y="2622232"/>
                  <a:ext cx="349567" cy="10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107632" extrusionOk="0">
                      <a:moveTo>
                        <a:pt x="0" y="0"/>
                      </a:moveTo>
                      <a:lnTo>
                        <a:pt x="80010" y="69533"/>
                      </a:lnTo>
                      <a:lnTo>
                        <a:pt x="213360" y="107633"/>
                      </a:lnTo>
                      <a:lnTo>
                        <a:pt x="349568" y="5429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5199697" y="2655570"/>
                  <a:ext cx="349567" cy="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67" h="91439" extrusionOk="0">
                      <a:moveTo>
                        <a:pt x="0" y="0"/>
                      </a:moveTo>
                      <a:lnTo>
                        <a:pt x="80010" y="62865"/>
                      </a:lnTo>
                      <a:lnTo>
                        <a:pt x="213360" y="91440"/>
                      </a:lnTo>
                      <a:lnTo>
                        <a:pt x="349568" y="3905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8" name="Google Shape;2228;p49"/>
              <p:cNvSpPr/>
              <p:nvPr/>
            </p:nvSpPr>
            <p:spPr>
              <a:xfrm>
                <a:off x="5399722" y="210121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9" name="Google Shape;2229;p49"/>
              <p:cNvSpPr/>
              <p:nvPr/>
            </p:nvSpPr>
            <p:spPr>
              <a:xfrm>
                <a:off x="5329237" y="2127885"/>
                <a:ext cx="54292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54292" h="26669" extrusionOk="0">
                    <a:moveTo>
                      <a:pt x="0" y="0"/>
                    </a:moveTo>
                    <a:lnTo>
                      <a:pt x="54292" y="0"/>
                    </a:lnTo>
                    <a:lnTo>
                      <a:pt x="54292" y="26670"/>
                    </a:lnTo>
                    <a:lnTo>
                      <a:pt x="0" y="2667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0" name="Google Shape;2230;p49"/>
            <p:cNvGrpSpPr/>
            <p:nvPr/>
          </p:nvGrpSpPr>
          <p:grpSpPr>
            <a:xfrm flipH="1">
              <a:off x="2068246" y="1887910"/>
              <a:ext cx="381728" cy="831621"/>
              <a:chOff x="5468302" y="2954654"/>
              <a:chExt cx="346710" cy="755332"/>
            </a:xfrm>
          </p:grpSpPr>
          <p:grpSp>
            <p:nvGrpSpPr>
              <p:cNvPr id="2231" name="Google Shape;2231;p49"/>
              <p:cNvGrpSpPr/>
              <p:nvPr/>
            </p:nvGrpSpPr>
            <p:grpSpPr>
              <a:xfrm>
                <a:off x="5468302" y="2954654"/>
                <a:ext cx="346709" cy="755332"/>
                <a:chOff x="5468302" y="2954654"/>
                <a:chExt cx="346709" cy="755332"/>
              </a:xfrm>
            </p:grpSpPr>
            <p:sp>
              <p:nvSpPr>
                <p:cNvPr id="2232" name="Google Shape;2232;p49"/>
                <p:cNvSpPr/>
                <p:nvPr/>
              </p:nvSpPr>
              <p:spPr>
                <a:xfrm>
                  <a:off x="5468302" y="2955607"/>
                  <a:ext cx="346709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09" h="753427" extrusionOk="0">
                      <a:moveTo>
                        <a:pt x="346710" y="753427"/>
                      </a:moveTo>
                      <a:lnTo>
                        <a:pt x="346710" y="306705"/>
                      </a:lnTo>
                      <a:lnTo>
                        <a:pt x="346710" y="173355"/>
                      </a:lnTo>
                      <a:cubicBezTo>
                        <a:pt x="346710" y="78105"/>
                        <a:pt x="268605" y="0"/>
                        <a:pt x="173355" y="0"/>
                      </a:cubicBezTo>
                      <a:lnTo>
                        <a:pt x="173355" y="0"/>
                      </a:lnTo>
                      <a:cubicBezTo>
                        <a:pt x="78105" y="0"/>
                        <a:pt x="0" y="78105"/>
                        <a:pt x="0" y="173355"/>
                      </a:cubicBezTo>
                      <a:lnTo>
                        <a:pt x="0" y="306705"/>
                      </a:lnTo>
                      <a:lnTo>
                        <a:pt x="0" y="753427"/>
                      </a:lnTo>
                      <a:lnTo>
                        <a:pt x="346710" y="75342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5530215" y="2954654"/>
                  <a:ext cx="111442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42" h="754379" extrusionOk="0">
                      <a:moveTo>
                        <a:pt x="0" y="754380"/>
                      </a:moveTo>
                      <a:cubicBezTo>
                        <a:pt x="0" y="749618"/>
                        <a:pt x="0" y="247650"/>
                        <a:pt x="0" y="174308"/>
                      </a:cubicBezTo>
                      <a:cubicBezTo>
                        <a:pt x="0" y="165735"/>
                        <a:pt x="952" y="157163"/>
                        <a:pt x="2857" y="148590"/>
                      </a:cubicBezTo>
                      <a:cubicBezTo>
                        <a:pt x="12382" y="112395"/>
                        <a:pt x="41910" y="15240"/>
                        <a:pt x="111442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4" name="Google Shape;2234;p49"/>
                <p:cNvSpPr/>
                <p:nvPr/>
              </p:nvSpPr>
              <p:spPr>
                <a:xfrm>
                  <a:off x="5615940" y="2955607"/>
                  <a:ext cx="137159" cy="75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9" h="754379" extrusionOk="0">
                      <a:moveTo>
                        <a:pt x="0" y="753427"/>
                      </a:moveTo>
                      <a:lnTo>
                        <a:pt x="25717" y="0"/>
                      </a:lnTo>
                      <a:cubicBezTo>
                        <a:pt x="95250" y="15240"/>
                        <a:pt x="125730" y="111442"/>
                        <a:pt x="134302" y="148590"/>
                      </a:cubicBezTo>
                      <a:cubicBezTo>
                        <a:pt x="136207" y="157163"/>
                        <a:pt x="137160" y="165735"/>
                        <a:pt x="137160" y="174308"/>
                      </a:cubicBezTo>
                      <a:cubicBezTo>
                        <a:pt x="137160" y="247650"/>
                        <a:pt x="137160" y="748665"/>
                        <a:pt x="137160" y="75438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5" name="Google Shape;2235;p49"/>
                <p:cNvSpPr/>
                <p:nvPr/>
              </p:nvSpPr>
              <p:spPr>
                <a:xfrm>
                  <a:off x="5641657" y="2955607"/>
                  <a:ext cx="61535" cy="75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5" h="753427" extrusionOk="0">
                      <a:moveTo>
                        <a:pt x="53340" y="753427"/>
                      </a:moveTo>
                      <a:cubicBezTo>
                        <a:pt x="53340" y="753427"/>
                        <a:pt x="92392" y="8001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36" name="Google Shape;2236;p49"/>
              <p:cNvSpPr/>
              <p:nvPr/>
            </p:nvSpPr>
            <p:spPr>
              <a:xfrm>
                <a:off x="5468302" y="3262312"/>
                <a:ext cx="346710" cy="3714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37147" extrusionOk="0">
                    <a:moveTo>
                      <a:pt x="0" y="0"/>
                    </a:moveTo>
                    <a:lnTo>
                      <a:pt x="346710" y="3714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49"/>
              <p:cNvSpPr/>
              <p:nvPr/>
            </p:nvSpPr>
            <p:spPr>
              <a:xfrm>
                <a:off x="5468302" y="3437572"/>
                <a:ext cx="346710" cy="2952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29527" extrusionOk="0">
                    <a:moveTo>
                      <a:pt x="0" y="0"/>
                    </a:moveTo>
                    <a:lnTo>
                      <a:pt x="346710" y="2952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49"/>
              <p:cNvSpPr/>
              <p:nvPr/>
            </p:nvSpPr>
            <p:spPr>
              <a:xfrm>
                <a:off x="5468302" y="3616642"/>
                <a:ext cx="346710" cy="14287"/>
              </a:xfrm>
              <a:custGeom>
                <a:avLst/>
                <a:gdLst/>
                <a:ahLst/>
                <a:cxnLst/>
                <a:rect l="l" t="t" r="r" b="b"/>
                <a:pathLst>
                  <a:path w="346710" h="14287" extrusionOk="0">
                    <a:moveTo>
                      <a:pt x="0" y="0"/>
                    </a:moveTo>
                    <a:lnTo>
                      <a:pt x="346710" y="1428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49"/>
              <p:cNvSpPr/>
              <p:nvPr/>
            </p:nvSpPr>
            <p:spPr>
              <a:xfrm>
                <a:off x="5480684" y="3066097"/>
                <a:ext cx="324802" cy="36135"/>
              </a:xfrm>
              <a:custGeom>
                <a:avLst/>
                <a:gdLst/>
                <a:ahLst/>
                <a:cxnLst/>
                <a:rect l="l" t="t" r="r" b="b"/>
                <a:pathLst>
                  <a:path w="324802" h="36135" extrusionOk="0">
                    <a:moveTo>
                      <a:pt x="0" y="0"/>
                    </a:moveTo>
                    <a:cubicBezTo>
                      <a:pt x="0" y="0"/>
                      <a:pt x="154305" y="75248"/>
                      <a:pt x="324803" y="85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0" name="Google Shape;2240;p49"/>
            <p:cNvGrpSpPr/>
            <p:nvPr/>
          </p:nvGrpSpPr>
          <p:grpSpPr>
            <a:xfrm flipH="1">
              <a:off x="1720077" y="1651953"/>
              <a:ext cx="320903" cy="698436"/>
              <a:chOff x="5839777" y="2740342"/>
              <a:chExt cx="291465" cy="634365"/>
            </a:xfrm>
          </p:grpSpPr>
          <p:grpSp>
            <p:nvGrpSpPr>
              <p:cNvPr id="2241" name="Google Shape;2241;p49"/>
              <p:cNvGrpSpPr/>
              <p:nvPr/>
            </p:nvGrpSpPr>
            <p:grpSpPr>
              <a:xfrm>
                <a:off x="5839777" y="2740342"/>
                <a:ext cx="291464" cy="634365"/>
                <a:chOff x="5839777" y="2740342"/>
                <a:chExt cx="291464" cy="634365"/>
              </a:xfrm>
            </p:grpSpPr>
            <p:sp>
              <p:nvSpPr>
                <p:cNvPr id="2242" name="Google Shape;2242;p49"/>
                <p:cNvSpPr/>
                <p:nvPr/>
              </p:nvSpPr>
              <p:spPr>
                <a:xfrm>
                  <a:off x="5839777" y="2740342"/>
                  <a:ext cx="291464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634365" extrusionOk="0">
                      <a:moveTo>
                        <a:pt x="291465" y="634365"/>
                      </a:moveTo>
                      <a:lnTo>
                        <a:pt x="291465" y="258128"/>
                      </a:lnTo>
                      <a:lnTo>
                        <a:pt x="291465" y="145733"/>
                      </a:lnTo>
                      <a:cubicBezTo>
                        <a:pt x="291465" y="65723"/>
                        <a:pt x="225742" y="0"/>
                        <a:pt x="145732" y="0"/>
                      </a:cubicBezTo>
                      <a:lnTo>
                        <a:pt x="145732" y="0"/>
                      </a:lnTo>
                      <a:cubicBezTo>
                        <a:pt x="65722" y="0"/>
                        <a:pt x="0" y="65723"/>
                        <a:pt x="0" y="145733"/>
                      </a:cubicBezTo>
                      <a:lnTo>
                        <a:pt x="0" y="258128"/>
                      </a:lnTo>
                      <a:lnTo>
                        <a:pt x="0" y="634365"/>
                      </a:lnTo>
                      <a:lnTo>
                        <a:pt x="291465" y="63436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3" name="Google Shape;2243;p49"/>
                <p:cNvSpPr/>
                <p:nvPr/>
              </p:nvSpPr>
              <p:spPr>
                <a:xfrm>
                  <a:off x="5892165" y="2741295"/>
                  <a:ext cx="94297" cy="633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97" h="633412" extrusionOk="0">
                      <a:moveTo>
                        <a:pt x="0" y="633413"/>
                      </a:moveTo>
                      <a:cubicBezTo>
                        <a:pt x="0" y="628650"/>
                        <a:pt x="0" y="206692"/>
                        <a:pt x="0" y="145733"/>
                      </a:cubicBezTo>
                      <a:cubicBezTo>
                        <a:pt x="0" y="138113"/>
                        <a:pt x="952" y="131445"/>
                        <a:pt x="2857" y="124777"/>
                      </a:cubicBezTo>
                      <a:cubicBezTo>
                        <a:pt x="10477" y="94297"/>
                        <a:pt x="36195" y="12383"/>
                        <a:pt x="94297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5964554" y="2740342"/>
                  <a:ext cx="115252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2" h="634365" extrusionOk="0">
                      <a:moveTo>
                        <a:pt x="0" y="634365"/>
                      </a:moveTo>
                      <a:lnTo>
                        <a:pt x="20955" y="0"/>
                      </a:lnTo>
                      <a:cubicBezTo>
                        <a:pt x="79058" y="12383"/>
                        <a:pt x="104775" y="94298"/>
                        <a:pt x="112395" y="124778"/>
                      </a:cubicBezTo>
                      <a:cubicBezTo>
                        <a:pt x="114300" y="131445"/>
                        <a:pt x="115253" y="139065"/>
                        <a:pt x="115253" y="145733"/>
                      </a:cubicBezTo>
                      <a:cubicBezTo>
                        <a:pt x="115253" y="206692"/>
                        <a:pt x="115253" y="629603"/>
                        <a:pt x="115253" y="63341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5986462" y="2740342"/>
                  <a:ext cx="51837" cy="63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37" h="634365" extrusionOk="0">
                      <a:moveTo>
                        <a:pt x="44767" y="634365"/>
                      </a:moveTo>
                      <a:cubicBezTo>
                        <a:pt x="44767" y="634365"/>
                        <a:pt x="78105" y="67628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6" name="Google Shape;2246;p49"/>
              <p:cNvSpPr/>
              <p:nvPr/>
            </p:nvSpPr>
            <p:spPr>
              <a:xfrm>
                <a:off x="5840730" y="2998470"/>
                <a:ext cx="290512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31432" extrusionOk="0">
                    <a:moveTo>
                      <a:pt x="0" y="0"/>
                    </a:moveTo>
                    <a:lnTo>
                      <a:pt x="290512" y="3143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49"/>
              <p:cNvSpPr/>
              <p:nvPr/>
            </p:nvSpPr>
            <p:spPr>
              <a:xfrm>
                <a:off x="5840730" y="3146107"/>
                <a:ext cx="290512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24764" extrusionOk="0">
                    <a:moveTo>
                      <a:pt x="0" y="0"/>
                    </a:moveTo>
                    <a:lnTo>
                      <a:pt x="290512" y="2476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8" name="Google Shape;2248;p49"/>
              <p:cNvSpPr/>
              <p:nvPr/>
            </p:nvSpPr>
            <p:spPr>
              <a:xfrm>
                <a:off x="5840730" y="3297555"/>
                <a:ext cx="290512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290512" h="11430" extrusionOk="0">
                    <a:moveTo>
                      <a:pt x="0" y="0"/>
                    </a:moveTo>
                    <a:lnTo>
                      <a:pt x="290512" y="11430"/>
                    </a:lnTo>
                  </a:path>
                </a:pathLst>
              </a:custGeom>
              <a:noFill/>
              <a:ln w="9525" cap="rnd" cmpd="sng">
                <a:solidFill>
                  <a:srgbClr val="2038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9" name="Google Shape;2249;p49"/>
              <p:cNvSpPr/>
              <p:nvPr/>
            </p:nvSpPr>
            <p:spPr>
              <a:xfrm>
                <a:off x="5850254" y="2833687"/>
                <a:ext cx="273367" cy="30763"/>
              </a:xfrm>
              <a:custGeom>
                <a:avLst/>
                <a:gdLst/>
                <a:ahLst/>
                <a:cxnLst/>
                <a:rect l="l" t="t" r="r" b="b"/>
                <a:pathLst>
                  <a:path w="273367" h="30763" extrusionOk="0">
                    <a:moveTo>
                      <a:pt x="0" y="0"/>
                    </a:moveTo>
                    <a:cubicBezTo>
                      <a:pt x="0" y="0"/>
                      <a:pt x="129540" y="63817"/>
                      <a:pt x="273367" y="762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0" name="Google Shape;2250;p49"/>
            <p:cNvGrpSpPr/>
            <p:nvPr/>
          </p:nvGrpSpPr>
          <p:grpSpPr>
            <a:xfrm flipH="1">
              <a:off x="2570576" y="1854353"/>
              <a:ext cx="274760" cy="596711"/>
              <a:chOff x="5109209" y="2924175"/>
              <a:chExt cx="249555" cy="541972"/>
            </a:xfrm>
          </p:grpSpPr>
          <p:grpSp>
            <p:nvGrpSpPr>
              <p:cNvPr id="2251" name="Google Shape;2251;p49"/>
              <p:cNvGrpSpPr/>
              <p:nvPr/>
            </p:nvGrpSpPr>
            <p:grpSpPr>
              <a:xfrm>
                <a:off x="5109209" y="2924175"/>
                <a:ext cx="249555" cy="541972"/>
                <a:chOff x="5109209" y="2924175"/>
                <a:chExt cx="249555" cy="541972"/>
              </a:xfrm>
            </p:grpSpPr>
            <p:sp>
              <p:nvSpPr>
                <p:cNvPr id="2252" name="Google Shape;2252;p49"/>
                <p:cNvSpPr/>
                <p:nvPr/>
              </p:nvSpPr>
              <p:spPr>
                <a:xfrm>
                  <a:off x="5109209" y="2924175"/>
                  <a:ext cx="249555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55" h="541972" extrusionOk="0">
                      <a:moveTo>
                        <a:pt x="249555" y="541972"/>
                      </a:moveTo>
                      <a:lnTo>
                        <a:pt x="249555" y="220980"/>
                      </a:lnTo>
                      <a:lnTo>
                        <a:pt x="249555" y="124778"/>
                      </a:lnTo>
                      <a:cubicBezTo>
                        <a:pt x="249555" y="56197"/>
                        <a:pt x="193358" y="0"/>
                        <a:pt x="124778" y="0"/>
                      </a:cubicBezTo>
                      <a:lnTo>
                        <a:pt x="124778" y="0"/>
                      </a:lnTo>
                      <a:cubicBezTo>
                        <a:pt x="56198" y="0"/>
                        <a:pt x="0" y="56197"/>
                        <a:pt x="0" y="124778"/>
                      </a:cubicBezTo>
                      <a:lnTo>
                        <a:pt x="0" y="220980"/>
                      </a:lnTo>
                      <a:lnTo>
                        <a:pt x="0" y="541972"/>
                      </a:lnTo>
                      <a:lnTo>
                        <a:pt x="249555" y="54197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5153977" y="2924175"/>
                  <a:ext cx="80009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541972" extrusionOk="0">
                      <a:moveTo>
                        <a:pt x="0" y="541972"/>
                      </a:moveTo>
                      <a:cubicBezTo>
                        <a:pt x="0" y="538163"/>
                        <a:pt x="0" y="178117"/>
                        <a:pt x="0" y="124778"/>
                      </a:cubicBezTo>
                      <a:cubicBezTo>
                        <a:pt x="0" y="119063"/>
                        <a:pt x="952" y="112395"/>
                        <a:pt x="1905" y="106680"/>
                      </a:cubicBezTo>
                      <a:cubicBezTo>
                        <a:pt x="8572" y="80963"/>
                        <a:pt x="30480" y="11430"/>
                        <a:pt x="8001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4" name="Google Shape;2254;p49"/>
                <p:cNvSpPr/>
                <p:nvPr/>
              </p:nvSpPr>
              <p:spPr>
                <a:xfrm>
                  <a:off x="5215890" y="2924175"/>
                  <a:ext cx="98107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07" h="541972" extrusionOk="0">
                      <a:moveTo>
                        <a:pt x="0" y="541972"/>
                      </a:moveTo>
                      <a:lnTo>
                        <a:pt x="18097" y="0"/>
                      </a:lnTo>
                      <a:cubicBezTo>
                        <a:pt x="67627" y="10478"/>
                        <a:pt x="89535" y="80010"/>
                        <a:pt x="96202" y="106680"/>
                      </a:cubicBezTo>
                      <a:cubicBezTo>
                        <a:pt x="98107" y="112395"/>
                        <a:pt x="98107" y="119063"/>
                        <a:pt x="98107" y="124778"/>
                      </a:cubicBezTo>
                      <a:cubicBezTo>
                        <a:pt x="98107" y="177165"/>
                        <a:pt x="98107" y="538163"/>
                        <a:pt x="98107" y="54197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5" name="Google Shape;2255;p49"/>
                <p:cNvSpPr/>
                <p:nvPr/>
              </p:nvSpPr>
              <p:spPr>
                <a:xfrm>
                  <a:off x="5234940" y="2924175"/>
                  <a:ext cx="44186" cy="54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6" h="541972" extrusionOk="0">
                      <a:moveTo>
                        <a:pt x="38100" y="541972"/>
                      </a:moveTo>
                      <a:cubicBezTo>
                        <a:pt x="38100" y="541972"/>
                        <a:pt x="66675" y="58103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56" name="Google Shape;2256;p49"/>
              <p:cNvSpPr/>
              <p:nvPr/>
            </p:nvSpPr>
            <p:spPr>
              <a:xfrm>
                <a:off x="5110162" y="3145155"/>
                <a:ext cx="248602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6670" extrusionOk="0">
                    <a:moveTo>
                      <a:pt x="0" y="0"/>
                    </a:moveTo>
                    <a:lnTo>
                      <a:pt x="248603" y="2667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7" name="Google Shape;2257;p49"/>
              <p:cNvSpPr/>
              <p:nvPr/>
            </p:nvSpPr>
            <p:spPr>
              <a:xfrm>
                <a:off x="5110162" y="3270885"/>
                <a:ext cx="248602" cy="20954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0954" extrusionOk="0">
                    <a:moveTo>
                      <a:pt x="0" y="0"/>
                    </a:moveTo>
                    <a:lnTo>
                      <a:pt x="248603" y="209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49"/>
              <p:cNvSpPr/>
              <p:nvPr/>
            </p:nvSpPr>
            <p:spPr>
              <a:xfrm>
                <a:off x="5110162" y="3399472"/>
                <a:ext cx="248602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10477" extrusionOk="0">
                    <a:moveTo>
                      <a:pt x="0" y="0"/>
                    </a:moveTo>
                    <a:lnTo>
                      <a:pt x="248603" y="104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49"/>
              <p:cNvSpPr/>
              <p:nvPr/>
            </p:nvSpPr>
            <p:spPr>
              <a:xfrm>
                <a:off x="5118734" y="3003232"/>
                <a:ext cx="233362" cy="26233"/>
              </a:xfrm>
              <a:custGeom>
                <a:avLst/>
                <a:gdLst/>
                <a:ahLst/>
                <a:cxnLst/>
                <a:rect l="l" t="t" r="r" b="b"/>
                <a:pathLst>
                  <a:path w="233362" h="26233" extrusionOk="0">
                    <a:moveTo>
                      <a:pt x="0" y="0"/>
                    </a:moveTo>
                    <a:cubicBezTo>
                      <a:pt x="0" y="0"/>
                      <a:pt x="110490" y="54292"/>
                      <a:pt x="233363" y="666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0" name="Google Shape;2260;p49"/>
            <p:cNvGrpSpPr/>
            <p:nvPr/>
          </p:nvGrpSpPr>
          <p:grpSpPr>
            <a:xfrm flipH="1">
              <a:off x="1226140" y="2247616"/>
              <a:ext cx="813792" cy="204496"/>
              <a:chOff x="5840729" y="3281362"/>
              <a:chExt cx="739139" cy="185737"/>
            </a:xfrm>
          </p:grpSpPr>
          <p:grpSp>
            <p:nvGrpSpPr>
              <p:cNvPr id="2261" name="Google Shape;2261;p49"/>
              <p:cNvGrpSpPr/>
              <p:nvPr/>
            </p:nvGrpSpPr>
            <p:grpSpPr>
              <a:xfrm>
                <a:off x="5840729" y="3281362"/>
                <a:ext cx="739139" cy="185737"/>
                <a:chOff x="5840729" y="3281362"/>
                <a:chExt cx="739139" cy="185737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5840729" y="3297554"/>
                  <a:ext cx="739139" cy="16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39" h="169545" extrusionOk="0">
                      <a:moveTo>
                        <a:pt x="739140" y="169545"/>
                      </a:moveTo>
                      <a:lnTo>
                        <a:pt x="0" y="169545"/>
                      </a:lnTo>
                      <a:lnTo>
                        <a:pt x="0" y="0"/>
                      </a:lnTo>
                      <a:lnTo>
                        <a:pt x="686752" y="1143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5840730" y="3281362"/>
                  <a:ext cx="722947" cy="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47" h="69532" extrusionOk="0">
                      <a:moveTo>
                        <a:pt x="0" y="0"/>
                      </a:moveTo>
                      <a:lnTo>
                        <a:pt x="722948" y="0"/>
                      </a:lnTo>
                      <a:lnTo>
                        <a:pt x="722948" y="69533"/>
                      </a:lnTo>
                      <a:lnTo>
                        <a:pt x="0" y="69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64" name="Google Shape;2264;p49"/>
              <p:cNvSpPr/>
              <p:nvPr/>
            </p:nvSpPr>
            <p:spPr>
              <a:xfrm>
                <a:off x="6313170" y="3303270"/>
                <a:ext cx="48577" cy="163829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163829" extrusionOk="0">
                    <a:moveTo>
                      <a:pt x="48577" y="16383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65" name="Google Shape;2265;p49"/>
              <p:cNvGrpSpPr/>
              <p:nvPr/>
            </p:nvGrpSpPr>
            <p:grpSpPr>
              <a:xfrm>
                <a:off x="5887402" y="3371850"/>
                <a:ext cx="182880" cy="71437"/>
                <a:chOff x="5887402" y="3371850"/>
                <a:chExt cx="182880" cy="71437"/>
              </a:xfrm>
            </p:grpSpPr>
            <p:sp>
              <p:nvSpPr>
                <p:cNvPr id="2266" name="Google Shape;2266;p49"/>
                <p:cNvSpPr/>
                <p:nvPr/>
              </p:nvSpPr>
              <p:spPr>
                <a:xfrm>
                  <a:off x="588740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7" name="Google Shape;2267;p49"/>
                <p:cNvSpPr/>
                <p:nvPr/>
              </p:nvSpPr>
              <p:spPr>
                <a:xfrm>
                  <a:off x="5971222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6060757" y="3371850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69" name="Google Shape;2269;p49"/>
            <p:cNvGrpSpPr/>
            <p:nvPr/>
          </p:nvGrpSpPr>
          <p:grpSpPr>
            <a:xfrm flipH="1">
              <a:off x="1268087" y="1788284"/>
              <a:ext cx="373337" cy="472965"/>
              <a:chOff x="6202680" y="2864167"/>
              <a:chExt cx="339089" cy="429578"/>
            </a:xfrm>
          </p:grpSpPr>
          <p:sp>
            <p:nvSpPr>
              <p:cNvPr id="2270" name="Google Shape;2270;p49"/>
              <p:cNvSpPr/>
              <p:nvPr/>
            </p:nvSpPr>
            <p:spPr>
              <a:xfrm>
                <a:off x="6202680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7" y="0"/>
                      <a:pt x="10477" y="0"/>
                    </a:cubicBezTo>
                    <a:lnTo>
                      <a:pt x="58102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49"/>
              <p:cNvSpPr/>
              <p:nvPr/>
            </p:nvSpPr>
            <p:spPr>
              <a:xfrm>
                <a:off x="6329362" y="2876550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49"/>
              <p:cNvSpPr/>
              <p:nvPr/>
            </p:nvSpPr>
            <p:spPr>
              <a:xfrm>
                <a:off x="6457950" y="2864167"/>
                <a:ext cx="83819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83819" h="417195" extrusionOk="0">
                    <a:moveTo>
                      <a:pt x="0" y="417195"/>
                    </a:moveTo>
                    <a:cubicBezTo>
                      <a:pt x="2857" y="404813"/>
                      <a:pt x="10478" y="0"/>
                      <a:pt x="10478" y="0"/>
                    </a:cubicBezTo>
                    <a:lnTo>
                      <a:pt x="58103" y="0"/>
                    </a:lnTo>
                    <a:lnTo>
                      <a:pt x="83820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49"/>
              <p:cNvSpPr/>
              <p:nvPr/>
            </p:nvSpPr>
            <p:spPr>
              <a:xfrm>
                <a:off x="6213157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49"/>
              <p:cNvSpPr/>
              <p:nvPr/>
            </p:nvSpPr>
            <p:spPr>
              <a:xfrm>
                <a:off x="6340792" y="2887980"/>
                <a:ext cx="4857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9525" extrusionOk="0">
                    <a:moveTo>
                      <a:pt x="0" y="0"/>
                    </a:moveTo>
                    <a:lnTo>
                      <a:pt x="48577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49"/>
              <p:cNvSpPr/>
              <p:nvPr/>
            </p:nvSpPr>
            <p:spPr>
              <a:xfrm>
                <a:off x="6469380" y="2876550"/>
                <a:ext cx="49529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9525" extrusionOk="0">
                    <a:moveTo>
                      <a:pt x="0" y="0"/>
                    </a:moveTo>
                    <a:lnTo>
                      <a:pt x="4953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49"/>
              <p:cNvSpPr/>
              <p:nvPr/>
            </p:nvSpPr>
            <p:spPr>
              <a:xfrm>
                <a:off x="620839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49"/>
              <p:cNvSpPr/>
              <p:nvPr/>
            </p:nvSpPr>
            <p:spPr>
              <a:xfrm>
                <a:off x="6337935" y="3097530"/>
                <a:ext cx="657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9525" extrusionOk="0">
                    <a:moveTo>
                      <a:pt x="0" y="0"/>
                    </a:moveTo>
                    <a:lnTo>
                      <a:pt x="6572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49"/>
              <p:cNvSpPr/>
              <p:nvPr/>
            </p:nvSpPr>
            <p:spPr>
              <a:xfrm>
                <a:off x="6460807" y="3097530"/>
                <a:ext cx="66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9525" extrusionOk="0">
                    <a:moveTo>
                      <a:pt x="0" y="0"/>
                    </a:moveTo>
                    <a:lnTo>
                      <a:pt x="66675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9" name="Google Shape;2279;p49"/>
            <p:cNvGrpSpPr/>
            <p:nvPr/>
          </p:nvGrpSpPr>
          <p:grpSpPr>
            <a:xfrm flipH="1">
              <a:off x="-50882" y="3646007"/>
              <a:ext cx="547725" cy="417699"/>
              <a:chOff x="7519798" y="4535326"/>
              <a:chExt cx="372805" cy="284323"/>
            </a:xfrm>
          </p:grpSpPr>
          <p:sp>
            <p:nvSpPr>
              <p:cNvPr id="2280" name="Google Shape;2280;p49"/>
              <p:cNvSpPr/>
              <p:nvPr/>
            </p:nvSpPr>
            <p:spPr>
              <a:xfrm>
                <a:off x="7597140" y="4634865"/>
                <a:ext cx="90487" cy="68579"/>
              </a:xfrm>
              <a:custGeom>
                <a:avLst/>
                <a:gdLst/>
                <a:ahLst/>
                <a:cxnLst/>
                <a:rect l="l" t="t" r="r" b="b"/>
                <a:pathLst>
                  <a:path w="90487" h="68579" extrusionOk="0">
                    <a:moveTo>
                      <a:pt x="0" y="0"/>
                    </a:moveTo>
                    <a:lnTo>
                      <a:pt x="90488" y="6858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49"/>
              <p:cNvSpPr/>
              <p:nvPr/>
            </p:nvSpPr>
            <p:spPr>
              <a:xfrm>
                <a:off x="7597140" y="4595812"/>
                <a:ext cx="172402" cy="159067"/>
              </a:xfrm>
              <a:custGeom>
                <a:avLst/>
                <a:gdLst/>
                <a:ahLst/>
                <a:cxnLst/>
                <a:rect l="l" t="t" r="r" b="b"/>
                <a:pathLst>
                  <a:path w="172402" h="159067" extrusionOk="0">
                    <a:moveTo>
                      <a:pt x="81915" y="111443"/>
                    </a:moveTo>
                    <a:lnTo>
                      <a:pt x="172403" y="11430"/>
                    </a:lnTo>
                    <a:lnTo>
                      <a:pt x="160020" y="0"/>
                    </a:lnTo>
                    <a:cubicBezTo>
                      <a:pt x="160020" y="0"/>
                      <a:pt x="23813" y="58103"/>
                      <a:pt x="20003" y="59055"/>
                    </a:cubicBezTo>
                    <a:lnTo>
                      <a:pt x="0" y="159068"/>
                    </a:lnTo>
                    <a:lnTo>
                      <a:pt x="81915" y="11144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82" name="Google Shape;2282;p49"/>
              <p:cNvGrpSpPr/>
              <p:nvPr/>
            </p:nvGrpSpPr>
            <p:grpSpPr>
              <a:xfrm>
                <a:off x="7700009" y="4535326"/>
                <a:ext cx="115253" cy="122398"/>
                <a:chOff x="7700009" y="4535326"/>
                <a:chExt cx="115253" cy="122398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7700009" y="4535326"/>
                  <a:ext cx="105727" cy="40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" h="40483" extrusionOk="0">
                      <a:moveTo>
                        <a:pt x="0" y="19529"/>
                      </a:moveTo>
                      <a:cubicBezTo>
                        <a:pt x="4763" y="37626"/>
                        <a:pt x="12383" y="43341"/>
                        <a:pt x="32385" y="33816"/>
                      </a:cubicBezTo>
                      <a:cubicBezTo>
                        <a:pt x="40958" y="30006"/>
                        <a:pt x="48578" y="23339"/>
                        <a:pt x="55245" y="17623"/>
                      </a:cubicBezTo>
                      <a:cubicBezTo>
                        <a:pt x="65722" y="8098"/>
                        <a:pt x="79058" y="-2379"/>
                        <a:pt x="91440" y="479"/>
                      </a:cubicBezTo>
                      <a:cubicBezTo>
                        <a:pt x="99060" y="2383"/>
                        <a:pt x="105728" y="9051"/>
                        <a:pt x="105728" y="17623"/>
                      </a:cubicBezTo>
                      <a:cubicBezTo>
                        <a:pt x="105728" y="26196"/>
                        <a:pt x="100965" y="35721"/>
                        <a:pt x="93345" y="4048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7730490" y="4565332"/>
                  <a:ext cx="84772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92392" extrusionOk="0">
                      <a:moveTo>
                        <a:pt x="0" y="0"/>
                      </a:moveTo>
                      <a:lnTo>
                        <a:pt x="84773" y="92393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85" name="Google Shape;2285;p49"/>
              <p:cNvSpPr/>
              <p:nvPr/>
            </p:nvSpPr>
            <p:spPr>
              <a:xfrm>
                <a:off x="7519798" y="4674869"/>
                <a:ext cx="14992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149920" h="144780" extrusionOk="0">
                    <a:moveTo>
                      <a:pt x="87819" y="7620"/>
                    </a:moveTo>
                    <a:cubicBezTo>
                      <a:pt x="113536" y="7620"/>
                      <a:pt x="134491" y="21908"/>
                      <a:pt x="141159" y="45720"/>
                    </a:cubicBezTo>
                    <a:cubicBezTo>
                      <a:pt x="149732" y="78105"/>
                      <a:pt x="126871" y="117158"/>
                      <a:pt x="90676" y="131445"/>
                    </a:cubicBezTo>
                    <a:cubicBezTo>
                      <a:pt x="81151" y="135255"/>
                      <a:pt x="71626" y="137160"/>
                      <a:pt x="62101" y="137160"/>
                    </a:cubicBezTo>
                    <a:cubicBezTo>
                      <a:pt x="36384" y="137160"/>
                      <a:pt x="15429" y="122873"/>
                      <a:pt x="8761" y="99060"/>
                    </a:cubicBezTo>
                    <a:cubicBezTo>
                      <a:pt x="189" y="66675"/>
                      <a:pt x="23049" y="27623"/>
                      <a:pt x="59244" y="13335"/>
                    </a:cubicBezTo>
                    <a:cubicBezTo>
                      <a:pt x="68769" y="9525"/>
                      <a:pt x="78294" y="7620"/>
                      <a:pt x="87819" y="7620"/>
                    </a:cubicBezTo>
                    <a:moveTo>
                      <a:pt x="87819" y="0"/>
                    </a:moveTo>
                    <a:lnTo>
                      <a:pt x="87819" y="0"/>
                    </a:lnTo>
                    <a:cubicBezTo>
                      <a:pt x="77341" y="0"/>
                      <a:pt x="66864" y="1905"/>
                      <a:pt x="56386" y="6668"/>
                    </a:cubicBezTo>
                    <a:cubicBezTo>
                      <a:pt x="16382" y="22860"/>
                      <a:pt x="-7431" y="64770"/>
                      <a:pt x="2094" y="100965"/>
                    </a:cubicBezTo>
                    <a:cubicBezTo>
                      <a:pt x="8761" y="127635"/>
                      <a:pt x="32574" y="144780"/>
                      <a:pt x="62101" y="144780"/>
                    </a:cubicBezTo>
                    <a:cubicBezTo>
                      <a:pt x="72579" y="144780"/>
                      <a:pt x="83057" y="142875"/>
                      <a:pt x="93534" y="138113"/>
                    </a:cubicBezTo>
                    <a:cubicBezTo>
                      <a:pt x="133539" y="121920"/>
                      <a:pt x="157351" y="80010"/>
                      <a:pt x="147826" y="43815"/>
                    </a:cubicBezTo>
                    <a:cubicBezTo>
                      <a:pt x="141159" y="17145"/>
                      <a:pt x="117346" y="0"/>
                      <a:pt x="87819" y="0"/>
                    </a:cubicBezTo>
                    <a:lnTo>
                      <a:pt x="878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49"/>
              <p:cNvSpPr/>
              <p:nvPr/>
            </p:nvSpPr>
            <p:spPr>
              <a:xfrm>
                <a:off x="7742683" y="4584382"/>
                <a:ext cx="14992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149920" h="144780" extrusionOk="0">
                    <a:moveTo>
                      <a:pt x="87819" y="7620"/>
                    </a:moveTo>
                    <a:cubicBezTo>
                      <a:pt x="113536" y="7620"/>
                      <a:pt x="134491" y="21908"/>
                      <a:pt x="141159" y="45720"/>
                    </a:cubicBezTo>
                    <a:cubicBezTo>
                      <a:pt x="149732" y="78105"/>
                      <a:pt x="126872" y="117158"/>
                      <a:pt x="90676" y="131445"/>
                    </a:cubicBezTo>
                    <a:cubicBezTo>
                      <a:pt x="81151" y="135255"/>
                      <a:pt x="71626" y="137160"/>
                      <a:pt x="62101" y="137160"/>
                    </a:cubicBezTo>
                    <a:cubicBezTo>
                      <a:pt x="36384" y="137160"/>
                      <a:pt x="15429" y="122873"/>
                      <a:pt x="8761" y="99060"/>
                    </a:cubicBezTo>
                    <a:cubicBezTo>
                      <a:pt x="189" y="66675"/>
                      <a:pt x="23049" y="27623"/>
                      <a:pt x="59244" y="13335"/>
                    </a:cubicBezTo>
                    <a:cubicBezTo>
                      <a:pt x="68769" y="9525"/>
                      <a:pt x="78294" y="7620"/>
                      <a:pt x="87819" y="7620"/>
                    </a:cubicBezTo>
                    <a:moveTo>
                      <a:pt x="87819" y="0"/>
                    </a:moveTo>
                    <a:cubicBezTo>
                      <a:pt x="87819" y="0"/>
                      <a:pt x="87819" y="0"/>
                      <a:pt x="87819" y="0"/>
                    </a:cubicBezTo>
                    <a:cubicBezTo>
                      <a:pt x="77341" y="0"/>
                      <a:pt x="66864" y="1905"/>
                      <a:pt x="56386" y="6668"/>
                    </a:cubicBezTo>
                    <a:cubicBezTo>
                      <a:pt x="16382" y="22860"/>
                      <a:pt x="-7431" y="64770"/>
                      <a:pt x="2094" y="100965"/>
                    </a:cubicBezTo>
                    <a:cubicBezTo>
                      <a:pt x="8761" y="127635"/>
                      <a:pt x="32574" y="144780"/>
                      <a:pt x="62101" y="144780"/>
                    </a:cubicBezTo>
                    <a:cubicBezTo>
                      <a:pt x="72579" y="144780"/>
                      <a:pt x="83057" y="142875"/>
                      <a:pt x="93534" y="138113"/>
                    </a:cubicBezTo>
                    <a:cubicBezTo>
                      <a:pt x="133539" y="121920"/>
                      <a:pt x="157351" y="80010"/>
                      <a:pt x="147826" y="43815"/>
                    </a:cubicBezTo>
                    <a:cubicBezTo>
                      <a:pt x="141159" y="18098"/>
                      <a:pt x="117347" y="0"/>
                      <a:pt x="87819" y="0"/>
                    </a:cubicBezTo>
                    <a:lnTo>
                      <a:pt x="878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49"/>
              <p:cNvSpPr/>
              <p:nvPr/>
            </p:nvSpPr>
            <p:spPr>
              <a:xfrm>
                <a:off x="7555262" y="4607242"/>
                <a:ext cx="82029" cy="39047"/>
              </a:xfrm>
              <a:custGeom>
                <a:avLst/>
                <a:gdLst/>
                <a:ahLst/>
                <a:cxnLst/>
                <a:rect l="l" t="t" r="r" b="b"/>
                <a:pathLst>
                  <a:path w="82029" h="39047" extrusionOk="0">
                    <a:moveTo>
                      <a:pt x="4730" y="36195"/>
                    </a:moveTo>
                    <a:cubicBezTo>
                      <a:pt x="4730" y="37147"/>
                      <a:pt x="4730" y="37147"/>
                      <a:pt x="4730" y="36195"/>
                    </a:cubicBezTo>
                    <a:cubicBezTo>
                      <a:pt x="18065" y="45720"/>
                      <a:pt x="36162" y="28575"/>
                      <a:pt x="51402" y="25717"/>
                    </a:cubicBezTo>
                    <a:cubicBezTo>
                      <a:pt x="59022" y="23813"/>
                      <a:pt x="66642" y="24765"/>
                      <a:pt x="74262" y="20955"/>
                    </a:cubicBezTo>
                    <a:cubicBezTo>
                      <a:pt x="79025" y="18097"/>
                      <a:pt x="82835" y="13335"/>
                      <a:pt x="81882" y="8572"/>
                    </a:cubicBezTo>
                    <a:cubicBezTo>
                      <a:pt x="80930" y="3810"/>
                      <a:pt x="77120" y="0"/>
                      <a:pt x="70452" y="0"/>
                    </a:cubicBezTo>
                    <a:cubicBezTo>
                      <a:pt x="61880" y="952"/>
                      <a:pt x="55212" y="7620"/>
                      <a:pt x="46640" y="11430"/>
                    </a:cubicBezTo>
                    <a:cubicBezTo>
                      <a:pt x="37115" y="15240"/>
                      <a:pt x="28542" y="12382"/>
                      <a:pt x="20922" y="10477"/>
                    </a:cubicBezTo>
                    <a:cubicBezTo>
                      <a:pt x="19017" y="9525"/>
                      <a:pt x="16160" y="9525"/>
                      <a:pt x="13302" y="10477"/>
                    </a:cubicBezTo>
                    <a:cubicBezTo>
                      <a:pt x="7587" y="11430"/>
                      <a:pt x="2825" y="16192"/>
                      <a:pt x="920" y="20955"/>
                    </a:cubicBezTo>
                    <a:cubicBezTo>
                      <a:pt x="-985" y="26670"/>
                      <a:pt x="-33" y="33338"/>
                      <a:pt x="4730" y="361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8" name="Google Shape;2288;p49"/>
            <p:cNvGrpSpPr/>
            <p:nvPr/>
          </p:nvGrpSpPr>
          <p:grpSpPr>
            <a:xfrm flipH="1">
              <a:off x="2183151" y="3129963"/>
              <a:ext cx="842075" cy="490995"/>
              <a:chOff x="7047547" y="4061275"/>
              <a:chExt cx="764827" cy="445954"/>
            </a:xfrm>
          </p:grpSpPr>
          <p:sp>
            <p:nvSpPr>
              <p:cNvPr id="2289" name="Google Shape;2289;p49"/>
              <p:cNvSpPr/>
              <p:nvPr/>
            </p:nvSpPr>
            <p:spPr>
              <a:xfrm>
                <a:off x="7309221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3" y="156192"/>
                      <a:pt x="19313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8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8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49"/>
              <p:cNvSpPr/>
              <p:nvPr/>
            </p:nvSpPr>
            <p:spPr>
              <a:xfrm>
                <a:off x="7574016" y="4251024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8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3"/>
                      <a:pt x="19314" y="160003"/>
                    </a:cubicBezTo>
                    <a:cubicBezTo>
                      <a:pt x="18361" y="167623"/>
                      <a:pt x="22171" y="175243"/>
                      <a:pt x="25028" y="182863"/>
                    </a:cubicBezTo>
                    <a:cubicBezTo>
                      <a:pt x="32648" y="203818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0268" y="-18"/>
                      <a:pt x="27886" y="9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49"/>
              <p:cNvSpPr/>
              <p:nvPr/>
            </p:nvSpPr>
            <p:spPr>
              <a:xfrm>
                <a:off x="7206165" y="4062227"/>
                <a:ext cx="482254" cy="319836"/>
              </a:xfrm>
              <a:custGeom>
                <a:avLst/>
                <a:gdLst/>
                <a:ahLst/>
                <a:cxnLst/>
                <a:rect l="l" t="t" r="r" b="b"/>
                <a:pathLst>
                  <a:path w="482254" h="319836" extrusionOk="0">
                    <a:moveTo>
                      <a:pt x="462412" y="217355"/>
                    </a:moveTo>
                    <a:cubicBezTo>
                      <a:pt x="463365" y="237357"/>
                      <a:pt x="469080" y="256407"/>
                      <a:pt x="477652" y="273552"/>
                    </a:cubicBezTo>
                    <a:lnTo>
                      <a:pt x="421455" y="273552"/>
                    </a:lnTo>
                    <a:cubicBezTo>
                      <a:pt x="395737" y="287840"/>
                      <a:pt x="366210" y="299270"/>
                      <a:pt x="338587" y="308795"/>
                    </a:cubicBezTo>
                    <a:cubicBezTo>
                      <a:pt x="310965" y="318320"/>
                      <a:pt x="281437" y="323082"/>
                      <a:pt x="253815" y="317367"/>
                    </a:cubicBezTo>
                    <a:cubicBezTo>
                      <a:pt x="235717" y="313557"/>
                      <a:pt x="218572" y="305937"/>
                      <a:pt x="202380" y="298317"/>
                    </a:cubicBezTo>
                    <a:cubicBezTo>
                      <a:pt x="189997" y="292602"/>
                      <a:pt x="177615" y="286887"/>
                      <a:pt x="165232" y="282125"/>
                    </a:cubicBezTo>
                    <a:cubicBezTo>
                      <a:pt x="146182" y="291650"/>
                      <a:pt x="126180" y="302127"/>
                      <a:pt x="105225" y="303080"/>
                    </a:cubicBezTo>
                    <a:cubicBezTo>
                      <a:pt x="85222" y="304032"/>
                      <a:pt x="63315" y="296412"/>
                      <a:pt x="50932" y="279267"/>
                    </a:cubicBezTo>
                    <a:cubicBezTo>
                      <a:pt x="40455" y="264027"/>
                      <a:pt x="450" y="226880"/>
                      <a:pt x="450" y="208782"/>
                    </a:cubicBezTo>
                    <a:cubicBezTo>
                      <a:pt x="-1455" y="158300"/>
                      <a:pt x="3307" y="88767"/>
                      <a:pt x="3307" y="88767"/>
                    </a:cubicBezTo>
                    <a:cubicBezTo>
                      <a:pt x="9975" y="97340"/>
                      <a:pt x="49980" y="85910"/>
                      <a:pt x="69030" y="44000"/>
                    </a:cubicBezTo>
                    <a:cubicBezTo>
                      <a:pt x="76650" y="26855"/>
                      <a:pt x="92842" y="14472"/>
                      <a:pt x="109035" y="5900"/>
                    </a:cubicBezTo>
                    <a:cubicBezTo>
                      <a:pt x="115702" y="2090"/>
                      <a:pt x="123322" y="-768"/>
                      <a:pt x="130942" y="185"/>
                    </a:cubicBezTo>
                    <a:cubicBezTo>
                      <a:pt x="139515" y="1137"/>
                      <a:pt x="146182" y="6852"/>
                      <a:pt x="153802" y="12567"/>
                    </a:cubicBezTo>
                    <a:cubicBezTo>
                      <a:pt x="187140" y="36380"/>
                      <a:pt x="227145" y="49715"/>
                      <a:pt x="267150" y="52572"/>
                    </a:cubicBezTo>
                    <a:cubicBezTo>
                      <a:pt x="268102" y="52572"/>
                      <a:pt x="268102" y="52572"/>
                      <a:pt x="269055" y="52572"/>
                    </a:cubicBezTo>
                    <a:cubicBezTo>
                      <a:pt x="310012" y="55430"/>
                      <a:pt x="350970" y="48762"/>
                      <a:pt x="390975" y="38285"/>
                    </a:cubicBezTo>
                    <a:cubicBezTo>
                      <a:pt x="403357" y="34475"/>
                      <a:pt x="415740" y="30665"/>
                      <a:pt x="428122" y="29712"/>
                    </a:cubicBezTo>
                    <a:cubicBezTo>
                      <a:pt x="440505" y="28760"/>
                      <a:pt x="454792" y="31617"/>
                      <a:pt x="464317" y="41142"/>
                    </a:cubicBezTo>
                    <a:cubicBezTo>
                      <a:pt x="470032" y="45905"/>
                      <a:pt x="472890" y="52572"/>
                      <a:pt x="475747" y="59240"/>
                    </a:cubicBezTo>
                    <a:cubicBezTo>
                      <a:pt x="486225" y="84005"/>
                      <a:pt x="482415" y="112580"/>
                      <a:pt x="475747" y="139250"/>
                    </a:cubicBezTo>
                    <a:cubicBezTo>
                      <a:pt x="470032" y="164015"/>
                      <a:pt x="461460" y="190685"/>
                      <a:pt x="462412" y="2173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49"/>
              <p:cNvSpPr/>
              <p:nvPr/>
            </p:nvSpPr>
            <p:spPr>
              <a:xfrm>
                <a:off x="7513319" y="4090987"/>
                <a:ext cx="128029" cy="93103"/>
              </a:xfrm>
              <a:custGeom>
                <a:avLst/>
                <a:gdLst/>
                <a:ahLst/>
                <a:cxnLst/>
                <a:rect l="l" t="t" r="r" b="b"/>
                <a:pathLst>
                  <a:path w="128029" h="93103" extrusionOk="0">
                    <a:moveTo>
                      <a:pt x="6668" y="24765"/>
                    </a:moveTo>
                    <a:cubicBezTo>
                      <a:pt x="4763" y="28575"/>
                      <a:pt x="3810" y="33338"/>
                      <a:pt x="2858" y="38100"/>
                    </a:cubicBezTo>
                    <a:cubicBezTo>
                      <a:pt x="953" y="44768"/>
                      <a:pt x="0" y="52388"/>
                      <a:pt x="0" y="59055"/>
                    </a:cubicBezTo>
                    <a:cubicBezTo>
                      <a:pt x="0" y="71438"/>
                      <a:pt x="7620" y="88582"/>
                      <a:pt x="20955" y="92393"/>
                    </a:cubicBezTo>
                    <a:cubicBezTo>
                      <a:pt x="32385" y="96203"/>
                      <a:pt x="43815" y="83820"/>
                      <a:pt x="50483" y="76200"/>
                    </a:cubicBezTo>
                    <a:cubicBezTo>
                      <a:pt x="60008" y="66675"/>
                      <a:pt x="69533" y="58103"/>
                      <a:pt x="81915" y="52388"/>
                    </a:cubicBezTo>
                    <a:cubicBezTo>
                      <a:pt x="92393" y="46672"/>
                      <a:pt x="105728" y="45720"/>
                      <a:pt x="115253" y="38100"/>
                    </a:cubicBezTo>
                    <a:cubicBezTo>
                      <a:pt x="121920" y="32385"/>
                      <a:pt x="126683" y="24765"/>
                      <a:pt x="127635" y="15240"/>
                    </a:cubicBezTo>
                    <a:cubicBezTo>
                      <a:pt x="128588" y="9525"/>
                      <a:pt x="127635" y="4763"/>
                      <a:pt x="126683" y="0"/>
                    </a:cubicBezTo>
                    <a:cubicBezTo>
                      <a:pt x="123825" y="0"/>
                      <a:pt x="120968" y="0"/>
                      <a:pt x="118110" y="0"/>
                    </a:cubicBezTo>
                    <a:cubicBezTo>
                      <a:pt x="104775" y="953"/>
                      <a:pt x="91440" y="4763"/>
                      <a:pt x="78105" y="8572"/>
                    </a:cubicBezTo>
                    <a:cubicBezTo>
                      <a:pt x="55245" y="14288"/>
                      <a:pt x="32385" y="19050"/>
                      <a:pt x="8573" y="21907"/>
                    </a:cubicBezTo>
                    <a:cubicBezTo>
                      <a:pt x="7620" y="21907"/>
                      <a:pt x="7620" y="23813"/>
                      <a:pt x="6668" y="247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49"/>
              <p:cNvSpPr/>
              <p:nvPr/>
            </p:nvSpPr>
            <p:spPr>
              <a:xfrm>
                <a:off x="7254929" y="4257692"/>
                <a:ext cx="83548" cy="249537"/>
              </a:xfrm>
              <a:custGeom>
                <a:avLst/>
                <a:gdLst/>
                <a:ahLst/>
                <a:cxnLst/>
                <a:rect l="l" t="t" r="r" b="b"/>
                <a:pathLst>
                  <a:path w="83548" h="249537" extrusionOk="0">
                    <a:moveTo>
                      <a:pt x="27886" y="935"/>
                    </a:moveTo>
                    <a:cubicBezTo>
                      <a:pt x="21218" y="-2875"/>
                      <a:pt x="14551" y="5698"/>
                      <a:pt x="11693" y="13317"/>
                    </a:cubicBezTo>
                    <a:cubicBezTo>
                      <a:pt x="1216" y="40940"/>
                      <a:pt x="-5452" y="72373"/>
                      <a:pt x="5978" y="99995"/>
                    </a:cubicBezTo>
                    <a:cubicBezTo>
                      <a:pt x="12646" y="116188"/>
                      <a:pt x="25981" y="132380"/>
                      <a:pt x="22171" y="149525"/>
                    </a:cubicBezTo>
                    <a:cubicBezTo>
                      <a:pt x="21218" y="153335"/>
                      <a:pt x="19314" y="156192"/>
                      <a:pt x="19314" y="160002"/>
                    </a:cubicBezTo>
                    <a:cubicBezTo>
                      <a:pt x="18361" y="167623"/>
                      <a:pt x="22171" y="175242"/>
                      <a:pt x="25028" y="182863"/>
                    </a:cubicBezTo>
                    <a:cubicBezTo>
                      <a:pt x="32648" y="203817"/>
                      <a:pt x="30743" y="227630"/>
                      <a:pt x="28839" y="249538"/>
                    </a:cubicBezTo>
                    <a:lnTo>
                      <a:pt x="27886" y="249538"/>
                    </a:lnTo>
                    <a:lnTo>
                      <a:pt x="60271" y="249538"/>
                    </a:lnTo>
                    <a:lnTo>
                      <a:pt x="61223" y="151430"/>
                    </a:lnTo>
                    <a:cubicBezTo>
                      <a:pt x="88846" y="119998"/>
                      <a:pt x="89798" y="66657"/>
                      <a:pt x="69796" y="29510"/>
                    </a:cubicBezTo>
                    <a:cubicBezTo>
                      <a:pt x="66939" y="24748"/>
                      <a:pt x="64081" y="19032"/>
                      <a:pt x="59318" y="15223"/>
                    </a:cubicBezTo>
                    <a:cubicBezTo>
                      <a:pt x="51698" y="4745"/>
                      <a:pt x="41221" y="-18"/>
                      <a:pt x="27886" y="9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49"/>
              <p:cNvSpPr/>
              <p:nvPr/>
            </p:nvSpPr>
            <p:spPr>
              <a:xfrm>
                <a:off x="7575009" y="4159567"/>
                <a:ext cx="143433" cy="343852"/>
              </a:xfrm>
              <a:custGeom>
                <a:avLst/>
                <a:gdLst/>
                <a:ahLst/>
                <a:cxnLst/>
                <a:rect l="l" t="t" r="r" b="b"/>
                <a:pathLst>
                  <a:path w="143433" h="343852" extrusionOk="0">
                    <a:moveTo>
                      <a:pt x="55468" y="0"/>
                    </a:moveTo>
                    <a:cubicBezTo>
                      <a:pt x="34513" y="8572"/>
                      <a:pt x="18321" y="26670"/>
                      <a:pt x="9748" y="47625"/>
                    </a:cubicBezTo>
                    <a:cubicBezTo>
                      <a:pt x="1175" y="68580"/>
                      <a:pt x="-729" y="91440"/>
                      <a:pt x="223" y="114300"/>
                    </a:cubicBezTo>
                    <a:cubicBezTo>
                      <a:pt x="1175" y="126682"/>
                      <a:pt x="3080" y="138113"/>
                      <a:pt x="8796" y="149542"/>
                    </a:cubicBezTo>
                    <a:cubicBezTo>
                      <a:pt x="23083" y="176213"/>
                      <a:pt x="59278" y="190500"/>
                      <a:pt x="61183" y="220980"/>
                    </a:cubicBezTo>
                    <a:cubicBezTo>
                      <a:pt x="61183" y="225742"/>
                      <a:pt x="61183" y="231457"/>
                      <a:pt x="64040" y="235267"/>
                    </a:cubicBezTo>
                    <a:cubicBezTo>
                      <a:pt x="67850" y="240982"/>
                      <a:pt x="74518" y="241935"/>
                      <a:pt x="80233" y="244792"/>
                    </a:cubicBezTo>
                    <a:cubicBezTo>
                      <a:pt x="89758" y="250507"/>
                      <a:pt x="91663" y="262890"/>
                      <a:pt x="93568" y="274320"/>
                    </a:cubicBezTo>
                    <a:cubicBezTo>
                      <a:pt x="96425" y="297180"/>
                      <a:pt x="99283" y="320992"/>
                      <a:pt x="101188" y="343852"/>
                    </a:cubicBezTo>
                    <a:lnTo>
                      <a:pt x="131668" y="343852"/>
                    </a:lnTo>
                    <a:cubicBezTo>
                      <a:pt x="129763" y="316230"/>
                      <a:pt x="127858" y="283845"/>
                      <a:pt x="134525" y="257175"/>
                    </a:cubicBezTo>
                    <a:cubicBezTo>
                      <a:pt x="138335" y="241935"/>
                      <a:pt x="145003" y="226695"/>
                      <a:pt x="143098" y="211455"/>
                    </a:cubicBezTo>
                    <a:cubicBezTo>
                      <a:pt x="142146" y="198120"/>
                      <a:pt x="135478" y="186690"/>
                      <a:pt x="134525" y="173355"/>
                    </a:cubicBezTo>
                    <a:cubicBezTo>
                      <a:pt x="133573" y="160020"/>
                      <a:pt x="138335" y="146685"/>
                      <a:pt x="140240" y="133350"/>
                    </a:cubicBezTo>
                    <a:cubicBezTo>
                      <a:pt x="145003" y="105727"/>
                      <a:pt x="139288" y="75247"/>
                      <a:pt x="123096" y="52388"/>
                    </a:cubicBezTo>
                    <a:cubicBezTo>
                      <a:pt x="106903" y="27622"/>
                      <a:pt x="83090" y="5715"/>
                      <a:pt x="55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49"/>
              <p:cNvSpPr/>
              <p:nvPr/>
            </p:nvSpPr>
            <p:spPr>
              <a:xfrm>
                <a:off x="7650480" y="4109084"/>
                <a:ext cx="126682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6682" h="266700" extrusionOk="0">
                    <a:moveTo>
                      <a:pt x="0" y="0"/>
                    </a:moveTo>
                    <a:cubicBezTo>
                      <a:pt x="27622" y="0"/>
                      <a:pt x="57150" y="6668"/>
                      <a:pt x="77152" y="25718"/>
                    </a:cubicBezTo>
                    <a:cubicBezTo>
                      <a:pt x="100965" y="48578"/>
                      <a:pt x="107632" y="82868"/>
                      <a:pt x="111442" y="115253"/>
                    </a:cubicBezTo>
                    <a:cubicBezTo>
                      <a:pt x="119063" y="165735"/>
                      <a:pt x="123825" y="216218"/>
                      <a:pt x="126682" y="266700"/>
                    </a:cubicBezTo>
                  </a:path>
                </a:pathLst>
              </a:custGeom>
              <a:noFill/>
              <a:ln w="128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49"/>
              <p:cNvSpPr/>
              <p:nvPr/>
            </p:nvSpPr>
            <p:spPr>
              <a:xfrm>
                <a:off x="7257097" y="4061275"/>
                <a:ext cx="245286" cy="216878"/>
              </a:xfrm>
              <a:custGeom>
                <a:avLst/>
                <a:gdLst/>
                <a:ahLst/>
                <a:cxnLst/>
                <a:rect l="l" t="t" r="r" b="b"/>
                <a:pathLst>
                  <a:path w="245286" h="216878" extrusionOk="0">
                    <a:moveTo>
                      <a:pt x="213360" y="102102"/>
                    </a:moveTo>
                    <a:cubicBezTo>
                      <a:pt x="219075" y="101150"/>
                      <a:pt x="225743" y="104960"/>
                      <a:pt x="231458" y="104960"/>
                    </a:cubicBezTo>
                    <a:cubicBezTo>
                      <a:pt x="243840" y="104007"/>
                      <a:pt x="248603" y="86862"/>
                      <a:pt x="242888" y="75432"/>
                    </a:cubicBezTo>
                    <a:cubicBezTo>
                      <a:pt x="238125" y="66860"/>
                      <a:pt x="230505" y="60192"/>
                      <a:pt x="223838" y="52572"/>
                    </a:cubicBezTo>
                    <a:cubicBezTo>
                      <a:pt x="180975" y="49715"/>
                      <a:pt x="139065" y="36380"/>
                      <a:pt x="103822" y="12567"/>
                    </a:cubicBezTo>
                    <a:cubicBezTo>
                      <a:pt x="96203" y="7805"/>
                      <a:pt x="88583" y="2090"/>
                      <a:pt x="80010" y="185"/>
                    </a:cubicBezTo>
                    <a:cubicBezTo>
                      <a:pt x="72390" y="-768"/>
                      <a:pt x="63818" y="2090"/>
                      <a:pt x="56197" y="5900"/>
                    </a:cubicBezTo>
                    <a:cubicBezTo>
                      <a:pt x="39053" y="14472"/>
                      <a:pt x="23813" y="27807"/>
                      <a:pt x="13335" y="44000"/>
                    </a:cubicBezTo>
                    <a:cubicBezTo>
                      <a:pt x="7620" y="52572"/>
                      <a:pt x="3810" y="61145"/>
                      <a:pt x="0" y="69717"/>
                    </a:cubicBezTo>
                    <a:cubicBezTo>
                      <a:pt x="1905" y="81147"/>
                      <a:pt x="5715" y="92577"/>
                      <a:pt x="14288" y="101150"/>
                    </a:cubicBezTo>
                    <a:cubicBezTo>
                      <a:pt x="24765" y="111627"/>
                      <a:pt x="40958" y="116390"/>
                      <a:pt x="52388" y="126867"/>
                    </a:cubicBezTo>
                    <a:cubicBezTo>
                      <a:pt x="58103" y="132582"/>
                      <a:pt x="62865" y="140202"/>
                      <a:pt x="64770" y="147822"/>
                    </a:cubicBezTo>
                    <a:cubicBezTo>
                      <a:pt x="66675" y="158300"/>
                      <a:pt x="64770" y="167825"/>
                      <a:pt x="64770" y="178302"/>
                    </a:cubicBezTo>
                    <a:cubicBezTo>
                      <a:pt x="64770" y="198305"/>
                      <a:pt x="80963" y="211640"/>
                      <a:pt x="99060" y="215450"/>
                    </a:cubicBezTo>
                    <a:cubicBezTo>
                      <a:pt x="107633" y="217355"/>
                      <a:pt x="117158" y="217355"/>
                      <a:pt x="125730" y="215450"/>
                    </a:cubicBezTo>
                    <a:cubicBezTo>
                      <a:pt x="130493" y="212592"/>
                      <a:pt x="134303" y="209735"/>
                      <a:pt x="137160" y="205925"/>
                    </a:cubicBezTo>
                    <a:cubicBezTo>
                      <a:pt x="138113" y="203067"/>
                      <a:pt x="140018" y="199257"/>
                      <a:pt x="140970" y="196400"/>
                    </a:cubicBezTo>
                    <a:cubicBezTo>
                      <a:pt x="144780" y="187827"/>
                      <a:pt x="150495" y="179255"/>
                      <a:pt x="160020" y="178302"/>
                    </a:cubicBezTo>
                    <a:cubicBezTo>
                      <a:pt x="168593" y="177350"/>
                      <a:pt x="176213" y="182112"/>
                      <a:pt x="182880" y="186875"/>
                    </a:cubicBezTo>
                    <a:cubicBezTo>
                      <a:pt x="190500" y="191637"/>
                      <a:pt x="198120" y="196400"/>
                      <a:pt x="207645" y="196400"/>
                    </a:cubicBezTo>
                    <a:cubicBezTo>
                      <a:pt x="216218" y="197352"/>
                      <a:pt x="226695" y="193542"/>
                      <a:pt x="230505" y="184970"/>
                    </a:cubicBezTo>
                    <a:cubicBezTo>
                      <a:pt x="235268" y="175445"/>
                      <a:pt x="229553" y="163062"/>
                      <a:pt x="222885" y="154490"/>
                    </a:cubicBezTo>
                    <a:cubicBezTo>
                      <a:pt x="215265" y="145917"/>
                      <a:pt x="206693" y="139250"/>
                      <a:pt x="202883" y="128772"/>
                    </a:cubicBezTo>
                    <a:cubicBezTo>
                      <a:pt x="198120" y="118295"/>
                      <a:pt x="202883" y="103055"/>
                      <a:pt x="213360" y="102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7" name="Google Shape;2297;p49"/>
              <p:cNvGrpSpPr/>
              <p:nvPr/>
            </p:nvGrpSpPr>
            <p:grpSpPr>
              <a:xfrm>
                <a:off x="7047547" y="4121630"/>
                <a:ext cx="275272" cy="258916"/>
                <a:chOff x="7047547" y="4121630"/>
                <a:chExt cx="275272" cy="258916"/>
              </a:xfrm>
            </p:grpSpPr>
            <p:sp>
              <p:nvSpPr>
                <p:cNvPr id="2298" name="Google Shape;2298;p49"/>
                <p:cNvSpPr/>
                <p:nvPr/>
              </p:nvSpPr>
              <p:spPr>
                <a:xfrm>
                  <a:off x="7116936" y="4129087"/>
                  <a:ext cx="130078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78" h="246697" extrusionOk="0">
                      <a:moveTo>
                        <a:pt x="92536" y="7620"/>
                      </a:moveTo>
                      <a:cubicBezTo>
                        <a:pt x="88726" y="953"/>
                        <a:pt x="80154" y="0"/>
                        <a:pt x="72534" y="0"/>
                      </a:cubicBezTo>
                      <a:cubicBezTo>
                        <a:pt x="65866" y="0"/>
                        <a:pt x="59199" y="0"/>
                        <a:pt x="53484" y="1905"/>
                      </a:cubicBezTo>
                      <a:cubicBezTo>
                        <a:pt x="38244" y="7620"/>
                        <a:pt x="31576" y="25718"/>
                        <a:pt x="31576" y="41910"/>
                      </a:cubicBezTo>
                      <a:cubicBezTo>
                        <a:pt x="23004" y="39053"/>
                        <a:pt x="14431" y="41910"/>
                        <a:pt x="8716" y="48578"/>
                      </a:cubicBezTo>
                      <a:cubicBezTo>
                        <a:pt x="3001" y="55245"/>
                        <a:pt x="144" y="64770"/>
                        <a:pt x="144" y="74295"/>
                      </a:cubicBezTo>
                      <a:cubicBezTo>
                        <a:pt x="-809" y="88582"/>
                        <a:pt x="3001" y="102870"/>
                        <a:pt x="10621" y="114300"/>
                      </a:cubicBezTo>
                      <a:cubicBezTo>
                        <a:pt x="18241" y="125730"/>
                        <a:pt x="29671" y="135255"/>
                        <a:pt x="37291" y="146685"/>
                      </a:cubicBezTo>
                      <a:cubicBezTo>
                        <a:pt x="46816" y="160020"/>
                        <a:pt x="50626" y="177165"/>
                        <a:pt x="49674" y="193357"/>
                      </a:cubicBezTo>
                      <a:cubicBezTo>
                        <a:pt x="47769" y="211455"/>
                        <a:pt x="40149" y="229553"/>
                        <a:pt x="46816" y="246697"/>
                      </a:cubicBezTo>
                      <a:lnTo>
                        <a:pt x="113491" y="246697"/>
                      </a:lnTo>
                      <a:cubicBezTo>
                        <a:pt x="114444" y="237172"/>
                        <a:pt x="115396" y="225743"/>
                        <a:pt x="112539" y="216218"/>
                      </a:cubicBezTo>
                      <a:cubicBezTo>
                        <a:pt x="108729" y="202882"/>
                        <a:pt x="98251" y="189547"/>
                        <a:pt x="102061" y="176213"/>
                      </a:cubicBezTo>
                      <a:cubicBezTo>
                        <a:pt x="107776" y="157163"/>
                        <a:pt x="103014" y="147638"/>
                        <a:pt x="115396" y="131445"/>
                      </a:cubicBezTo>
                      <a:cubicBezTo>
                        <a:pt x="119206" y="126682"/>
                        <a:pt x="123016" y="122872"/>
                        <a:pt x="125874" y="117157"/>
                      </a:cubicBezTo>
                      <a:cubicBezTo>
                        <a:pt x="128731" y="112395"/>
                        <a:pt x="128731" y="106680"/>
                        <a:pt x="129684" y="101918"/>
                      </a:cubicBezTo>
                      <a:cubicBezTo>
                        <a:pt x="131589" y="83820"/>
                        <a:pt x="126826" y="61913"/>
                        <a:pt x="110634" y="53340"/>
                      </a:cubicBezTo>
                      <a:cubicBezTo>
                        <a:pt x="112539" y="44768"/>
                        <a:pt x="111586" y="29528"/>
                        <a:pt x="107776" y="21907"/>
                      </a:cubicBezTo>
                      <a:cubicBezTo>
                        <a:pt x="104919" y="14288"/>
                        <a:pt x="101109" y="5715"/>
                        <a:pt x="92536" y="76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49"/>
                <p:cNvSpPr/>
                <p:nvPr/>
              </p:nvSpPr>
              <p:spPr>
                <a:xfrm>
                  <a:off x="7154227" y="4129087"/>
                  <a:ext cx="55244" cy="2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4" h="246697" extrusionOk="0">
                      <a:moveTo>
                        <a:pt x="51435" y="140018"/>
                      </a:moveTo>
                      <a:cubicBezTo>
                        <a:pt x="48578" y="129540"/>
                        <a:pt x="46672" y="119063"/>
                        <a:pt x="45720" y="108585"/>
                      </a:cubicBezTo>
                      <a:cubicBezTo>
                        <a:pt x="44767" y="98107"/>
                        <a:pt x="47625" y="89535"/>
                        <a:pt x="50482" y="80010"/>
                      </a:cubicBezTo>
                      <a:cubicBezTo>
                        <a:pt x="53340" y="72390"/>
                        <a:pt x="54292" y="66675"/>
                        <a:pt x="50482" y="59055"/>
                      </a:cubicBezTo>
                      <a:cubicBezTo>
                        <a:pt x="47625" y="52388"/>
                        <a:pt x="42863" y="46672"/>
                        <a:pt x="40957" y="39053"/>
                      </a:cubicBezTo>
                      <a:cubicBezTo>
                        <a:pt x="38100" y="26670"/>
                        <a:pt x="41910" y="13335"/>
                        <a:pt x="49530" y="2857"/>
                      </a:cubicBezTo>
                      <a:cubicBezTo>
                        <a:pt x="45720" y="953"/>
                        <a:pt x="40005" y="0"/>
                        <a:pt x="35242" y="0"/>
                      </a:cubicBezTo>
                      <a:cubicBezTo>
                        <a:pt x="28575" y="0"/>
                        <a:pt x="21907" y="0"/>
                        <a:pt x="16192" y="1905"/>
                      </a:cubicBezTo>
                      <a:cubicBezTo>
                        <a:pt x="8572" y="4763"/>
                        <a:pt x="3810" y="10478"/>
                        <a:pt x="0" y="17145"/>
                      </a:cubicBezTo>
                      <a:cubicBezTo>
                        <a:pt x="3810" y="20955"/>
                        <a:pt x="6667" y="26670"/>
                        <a:pt x="8572" y="31432"/>
                      </a:cubicBezTo>
                      <a:cubicBezTo>
                        <a:pt x="11430" y="40005"/>
                        <a:pt x="13335" y="49530"/>
                        <a:pt x="11430" y="58103"/>
                      </a:cubicBezTo>
                      <a:cubicBezTo>
                        <a:pt x="10478" y="62865"/>
                        <a:pt x="8572" y="67628"/>
                        <a:pt x="8572" y="73343"/>
                      </a:cubicBezTo>
                      <a:cubicBezTo>
                        <a:pt x="8572" y="77153"/>
                        <a:pt x="9525" y="80963"/>
                        <a:pt x="11430" y="84772"/>
                      </a:cubicBezTo>
                      <a:cubicBezTo>
                        <a:pt x="16192" y="92393"/>
                        <a:pt x="19050" y="100965"/>
                        <a:pt x="20955" y="110490"/>
                      </a:cubicBezTo>
                      <a:cubicBezTo>
                        <a:pt x="24765" y="129540"/>
                        <a:pt x="22860" y="149543"/>
                        <a:pt x="20955" y="169545"/>
                      </a:cubicBezTo>
                      <a:cubicBezTo>
                        <a:pt x="19050" y="190500"/>
                        <a:pt x="18097" y="210503"/>
                        <a:pt x="20955" y="231457"/>
                      </a:cubicBezTo>
                      <a:cubicBezTo>
                        <a:pt x="21907" y="236220"/>
                        <a:pt x="21907" y="241935"/>
                        <a:pt x="22860" y="246697"/>
                      </a:cubicBezTo>
                      <a:lnTo>
                        <a:pt x="52388" y="246697"/>
                      </a:lnTo>
                      <a:cubicBezTo>
                        <a:pt x="52388" y="216218"/>
                        <a:pt x="54292" y="186690"/>
                        <a:pt x="54292" y="156210"/>
                      </a:cubicBezTo>
                      <a:cubicBezTo>
                        <a:pt x="54292" y="155257"/>
                        <a:pt x="54292" y="153353"/>
                        <a:pt x="55245" y="153353"/>
                      </a:cubicBezTo>
                      <a:cubicBezTo>
                        <a:pt x="53340" y="148590"/>
                        <a:pt x="52388" y="144780"/>
                        <a:pt x="51435" y="1400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7047547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34290" y="4870"/>
                      </a:moveTo>
                      <a:cubicBezTo>
                        <a:pt x="31433" y="4870"/>
                        <a:pt x="28575" y="3917"/>
                        <a:pt x="25718" y="4870"/>
                      </a:cubicBezTo>
                      <a:cubicBezTo>
                        <a:pt x="23813" y="5822"/>
                        <a:pt x="20955" y="6775"/>
                        <a:pt x="19050" y="7727"/>
                      </a:cubicBezTo>
                      <a:cubicBezTo>
                        <a:pt x="12383" y="12490"/>
                        <a:pt x="5715" y="17252"/>
                        <a:pt x="0" y="22967"/>
                      </a:cubicBezTo>
                      <a:cubicBezTo>
                        <a:pt x="7620" y="26777"/>
                        <a:pt x="15240" y="29635"/>
                        <a:pt x="22860" y="33445"/>
                      </a:cubicBezTo>
                      <a:cubicBezTo>
                        <a:pt x="34290" y="38207"/>
                        <a:pt x="46672" y="43922"/>
                        <a:pt x="58103" y="40112"/>
                      </a:cubicBezTo>
                      <a:cubicBezTo>
                        <a:pt x="71438" y="35350"/>
                        <a:pt x="80963" y="19157"/>
                        <a:pt x="95250" y="20110"/>
                      </a:cubicBezTo>
                      <a:cubicBezTo>
                        <a:pt x="85725" y="20110"/>
                        <a:pt x="82868" y="2012"/>
                        <a:pt x="73343" y="107"/>
                      </a:cubicBezTo>
                      <a:cubicBezTo>
                        <a:pt x="68580" y="-845"/>
                        <a:pt x="60960" y="4870"/>
                        <a:pt x="56197" y="4870"/>
                      </a:cubicBezTo>
                      <a:cubicBezTo>
                        <a:pt x="48578" y="5822"/>
                        <a:pt x="40958" y="5822"/>
                        <a:pt x="3429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7227569" y="4218515"/>
                  <a:ext cx="95250" cy="4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41356" extrusionOk="0">
                      <a:moveTo>
                        <a:pt x="60960" y="4870"/>
                      </a:moveTo>
                      <a:cubicBezTo>
                        <a:pt x="63818" y="4870"/>
                        <a:pt x="66675" y="3917"/>
                        <a:pt x="69533" y="4870"/>
                      </a:cubicBezTo>
                      <a:cubicBezTo>
                        <a:pt x="71438" y="5822"/>
                        <a:pt x="74295" y="6775"/>
                        <a:pt x="76200" y="7727"/>
                      </a:cubicBezTo>
                      <a:cubicBezTo>
                        <a:pt x="82868" y="12490"/>
                        <a:pt x="89535" y="17252"/>
                        <a:pt x="95250" y="22967"/>
                      </a:cubicBezTo>
                      <a:cubicBezTo>
                        <a:pt x="87630" y="26777"/>
                        <a:pt x="80010" y="29635"/>
                        <a:pt x="72390" y="33445"/>
                      </a:cubicBezTo>
                      <a:cubicBezTo>
                        <a:pt x="60960" y="38207"/>
                        <a:pt x="48578" y="43922"/>
                        <a:pt x="37148" y="40112"/>
                      </a:cubicBezTo>
                      <a:cubicBezTo>
                        <a:pt x="23813" y="35350"/>
                        <a:pt x="14288" y="19157"/>
                        <a:pt x="0" y="20110"/>
                      </a:cubicBezTo>
                      <a:cubicBezTo>
                        <a:pt x="9525" y="20110"/>
                        <a:pt x="12383" y="2012"/>
                        <a:pt x="21908" y="107"/>
                      </a:cubicBezTo>
                      <a:cubicBezTo>
                        <a:pt x="26670" y="-845"/>
                        <a:pt x="34290" y="4870"/>
                        <a:pt x="39053" y="4870"/>
                      </a:cubicBezTo>
                      <a:cubicBezTo>
                        <a:pt x="46673" y="5822"/>
                        <a:pt x="54293" y="5822"/>
                        <a:pt x="60960" y="4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2" name="Google Shape;2302;p49"/>
                <p:cNvSpPr/>
                <p:nvPr/>
              </p:nvSpPr>
              <p:spPr>
                <a:xfrm>
                  <a:off x="7155858" y="4320286"/>
                  <a:ext cx="77505" cy="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05" h="60260" extrusionOk="0">
                      <a:moveTo>
                        <a:pt x="3131" y="56451"/>
                      </a:moveTo>
                      <a:cubicBezTo>
                        <a:pt x="-1631" y="46926"/>
                        <a:pt x="-679" y="34543"/>
                        <a:pt x="4084" y="25018"/>
                      </a:cubicBezTo>
                      <a:cubicBezTo>
                        <a:pt x="8846" y="15493"/>
                        <a:pt x="17419" y="7873"/>
                        <a:pt x="26944" y="3111"/>
                      </a:cubicBezTo>
                      <a:cubicBezTo>
                        <a:pt x="31706" y="1206"/>
                        <a:pt x="35516" y="-699"/>
                        <a:pt x="40279" y="253"/>
                      </a:cubicBezTo>
                      <a:cubicBezTo>
                        <a:pt x="45994" y="253"/>
                        <a:pt x="51709" y="4063"/>
                        <a:pt x="56471" y="8826"/>
                      </a:cubicBezTo>
                      <a:cubicBezTo>
                        <a:pt x="70759" y="22161"/>
                        <a:pt x="78379" y="41211"/>
                        <a:pt x="77426" y="60261"/>
                      </a:cubicBezTo>
                      <a:lnTo>
                        <a:pt x="3131" y="5645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3" name="Google Shape;2303;p49"/>
                <p:cNvSpPr/>
                <p:nvPr/>
              </p:nvSpPr>
              <p:spPr>
                <a:xfrm>
                  <a:off x="7104798" y="4121630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5617" y="56034"/>
                      </a:moveTo>
                      <a:cubicBezTo>
                        <a:pt x="18949" y="51272"/>
                        <a:pt x="13234" y="44604"/>
                        <a:pt x="9424" y="36032"/>
                      </a:cubicBezTo>
                      <a:cubicBezTo>
                        <a:pt x="5614" y="28412"/>
                        <a:pt x="2757" y="19839"/>
                        <a:pt x="852" y="12219"/>
                      </a:cubicBezTo>
                      <a:cubicBezTo>
                        <a:pt x="-101" y="8409"/>
                        <a:pt x="-1053" y="2694"/>
                        <a:pt x="2757" y="789"/>
                      </a:cubicBezTo>
                      <a:cubicBezTo>
                        <a:pt x="5614" y="-1116"/>
                        <a:pt x="9424" y="789"/>
                        <a:pt x="11330" y="2694"/>
                      </a:cubicBezTo>
                      <a:cubicBezTo>
                        <a:pt x="19902" y="8409"/>
                        <a:pt x="22759" y="19839"/>
                        <a:pt x="30380" y="25554"/>
                      </a:cubicBezTo>
                      <a:cubicBezTo>
                        <a:pt x="35142" y="29364"/>
                        <a:pt x="40857" y="31269"/>
                        <a:pt x="46572" y="33174"/>
                      </a:cubicBezTo>
                      <a:cubicBezTo>
                        <a:pt x="45620" y="39842"/>
                        <a:pt x="46572" y="46509"/>
                        <a:pt x="46572" y="53176"/>
                      </a:cubicBezTo>
                      <a:cubicBezTo>
                        <a:pt x="40857" y="51272"/>
                        <a:pt x="30380" y="52224"/>
                        <a:pt x="25617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7228522" y="4137823"/>
                  <a:ext cx="46571" cy="5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1" h="56034" extrusionOk="0">
                      <a:moveTo>
                        <a:pt x="20955" y="56034"/>
                      </a:moveTo>
                      <a:cubicBezTo>
                        <a:pt x="27622" y="51272"/>
                        <a:pt x="33338" y="44604"/>
                        <a:pt x="37147" y="36032"/>
                      </a:cubicBezTo>
                      <a:cubicBezTo>
                        <a:pt x="40958" y="28412"/>
                        <a:pt x="43815" y="19839"/>
                        <a:pt x="45720" y="12219"/>
                      </a:cubicBezTo>
                      <a:cubicBezTo>
                        <a:pt x="46672" y="8409"/>
                        <a:pt x="47625" y="2694"/>
                        <a:pt x="43815" y="789"/>
                      </a:cubicBezTo>
                      <a:cubicBezTo>
                        <a:pt x="40958" y="-1116"/>
                        <a:pt x="37147" y="789"/>
                        <a:pt x="35243" y="2694"/>
                      </a:cubicBezTo>
                      <a:cubicBezTo>
                        <a:pt x="26670" y="8409"/>
                        <a:pt x="23813" y="19839"/>
                        <a:pt x="16193" y="25554"/>
                      </a:cubicBezTo>
                      <a:cubicBezTo>
                        <a:pt x="11430" y="29364"/>
                        <a:pt x="5715" y="31269"/>
                        <a:pt x="0" y="33174"/>
                      </a:cubicBezTo>
                      <a:cubicBezTo>
                        <a:pt x="953" y="39842"/>
                        <a:pt x="0" y="46509"/>
                        <a:pt x="0" y="53177"/>
                      </a:cubicBezTo>
                      <a:cubicBezTo>
                        <a:pt x="5715" y="52224"/>
                        <a:pt x="16193" y="52224"/>
                        <a:pt x="20955" y="560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5" name="Google Shape;2305;p49"/>
              <p:cNvSpPr/>
              <p:nvPr/>
            </p:nvSpPr>
            <p:spPr>
              <a:xfrm>
                <a:off x="7404734" y="4270057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36195" extrusionOk="0">
                    <a:moveTo>
                      <a:pt x="36195" y="18098"/>
                    </a:moveTo>
                    <a:cubicBezTo>
                      <a:pt x="36195" y="27623"/>
                      <a:pt x="28575" y="36195"/>
                      <a:pt x="18097" y="36195"/>
                    </a:cubicBezTo>
                    <a:cubicBezTo>
                      <a:pt x="8572" y="36195"/>
                      <a:pt x="0" y="28575"/>
                      <a:pt x="0" y="18098"/>
                    </a:cubicBezTo>
                    <a:cubicBezTo>
                      <a:pt x="0" y="7620"/>
                      <a:pt x="7620" y="0"/>
                      <a:pt x="18097" y="0"/>
                    </a:cubicBezTo>
                    <a:cubicBezTo>
                      <a:pt x="28575" y="953"/>
                      <a:pt x="36195" y="8573"/>
                      <a:pt x="36195" y="18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49"/>
              <p:cNvSpPr/>
              <p:nvPr/>
            </p:nvSpPr>
            <p:spPr>
              <a:xfrm>
                <a:off x="7356157" y="429672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6668" y="0"/>
                      <a:pt x="9525" y="1905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49"/>
              <p:cNvSpPr/>
              <p:nvPr/>
            </p:nvSpPr>
            <p:spPr>
              <a:xfrm>
                <a:off x="7501890" y="4209097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32384" extrusionOk="0">
                    <a:moveTo>
                      <a:pt x="32385" y="16193"/>
                    </a:moveTo>
                    <a:cubicBezTo>
                      <a:pt x="32385" y="24765"/>
                      <a:pt x="25717" y="32385"/>
                      <a:pt x="16192" y="32385"/>
                    </a:cubicBezTo>
                    <a:cubicBezTo>
                      <a:pt x="7620" y="32385"/>
                      <a:pt x="0" y="25718"/>
                      <a:pt x="0" y="16193"/>
                    </a:cubicBezTo>
                    <a:cubicBezTo>
                      <a:pt x="0" y="7620"/>
                      <a:pt x="6667" y="0"/>
                      <a:pt x="16192" y="0"/>
                    </a:cubicBezTo>
                    <a:cubicBezTo>
                      <a:pt x="25717" y="0"/>
                      <a:pt x="32385" y="7620"/>
                      <a:pt x="32385" y="161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49"/>
              <p:cNvSpPr/>
              <p:nvPr/>
            </p:nvSpPr>
            <p:spPr>
              <a:xfrm>
                <a:off x="7501890" y="4265295"/>
                <a:ext cx="1143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11430" extrusionOk="0">
                    <a:moveTo>
                      <a:pt x="11430" y="5715"/>
                    </a:moveTo>
                    <a:cubicBezTo>
                      <a:pt x="11430" y="8871"/>
                      <a:pt x="8871" y="11430"/>
                      <a:pt x="5715" y="11430"/>
                    </a:cubicBezTo>
                    <a:cubicBezTo>
                      <a:pt x="2559" y="11430"/>
                      <a:pt x="0" y="8871"/>
                      <a:pt x="0" y="5715"/>
                    </a:cubicBezTo>
                    <a:cubicBezTo>
                      <a:pt x="0" y="2559"/>
                      <a:pt x="2558" y="0"/>
                      <a:pt x="5715" y="0"/>
                    </a:cubicBezTo>
                    <a:cubicBezTo>
                      <a:pt x="8871" y="0"/>
                      <a:pt x="11430" y="2558"/>
                      <a:pt x="11430" y="5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49"/>
              <p:cNvSpPr/>
              <p:nvPr/>
            </p:nvSpPr>
            <p:spPr>
              <a:xfrm>
                <a:off x="7759745" y="4344092"/>
                <a:ext cx="52629" cy="157422"/>
              </a:xfrm>
              <a:custGeom>
                <a:avLst/>
                <a:gdLst/>
                <a:ahLst/>
                <a:cxnLst/>
                <a:rect l="l" t="t" r="r" b="b"/>
                <a:pathLst>
                  <a:path w="52629" h="157422" extrusionOk="0">
                    <a:moveTo>
                      <a:pt x="10750" y="1213"/>
                    </a:moveTo>
                    <a:cubicBezTo>
                      <a:pt x="11702" y="23120"/>
                      <a:pt x="-4490" y="45028"/>
                      <a:pt x="1225" y="65983"/>
                    </a:cubicBezTo>
                    <a:cubicBezTo>
                      <a:pt x="5035" y="80270"/>
                      <a:pt x="18370" y="89795"/>
                      <a:pt x="26942" y="101225"/>
                    </a:cubicBezTo>
                    <a:cubicBezTo>
                      <a:pt x="36467" y="114560"/>
                      <a:pt x="40277" y="130753"/>
                      <a:pt x="38372" y="146945"/>
                    </a:cubicBezTo>
                    <a:cubicBezTo>
                      <a:pt x="40277" y="148850"/>
                      <a:pt x="42182" y="154565"/>
                      <a:pt x="44087" y="157423"/>
                    </a:cubicBezTo>
                    <a:cubicBezTo>
                      <a:pt x="33610" y="127895"/>
                      <a:pt x="61232" y="93605"/>
                      <a:pt x="49802" y="64078"/>
                    </a:cubicBezTo>
                    <a:cubicBezTo>
                      <a:pt x="45992" y="52648"/>
                      <a:pt x="36467" y="44075"/>
                      <a:pt x="33610" y="32645"/>
                    </a:cubicBezTo>
                    <a:cubicBezTo>
                      <a:pt x="31705" y="25978"/>
                      <a:pt x="32657" y="17405"/>
                      <a:pt x="29800" y="10738"/>
                    </a:cubicBezTo>
                    <a:cubicBezTo>
                      <a:pt x="27895" y="3118"/>
                      <a:pt x="16465" y="-2597"/>
                      <a:pt x="10750" y="1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49"/>
              <p:cNvSpPr/>
              <p:nvPr/>
            </p:nvSpPr>
            <p:spPr>
              <a:xfrm>
                <a:off x="7274242" y="4408169"/>
                <a:ext cx="32087" cy="74949"/>
              </a:xfrm>
              <a:custGeom>
                <a:avLst/>
                <a:gdLst/>
                <a:ahLst/>
                <a:cxnLst/>
                <a:rect l="l" t="t" r="r" b="b"/>
                <a:pathLst>
                  <a:path w="32087" h="74949" extrusionOk="0">
                    <a:moveTo>
                      <a:pt x="0" y="14288"/>
                    </a:moveTo>
                    <a:cubicBezTo>
                      <a:pt x="0" y="9525"/>
                      <a:pt x="3810" y="0"/>
                      <a:pt x="8572" y="0"/>
                    </a:cubicBezTo>
                    <a:cubicBezTo>
                      <a:pt x="13335" y="0"/>
                      <a:pt x="18097" y="2858"/>
                      <a:pt x="20002" y="7620"/>
                    </a:cubicBezTo>
                    <a:cubicBezTo>
                      <a:pt x="21907" y="11430"/>
                      <a:pt x="21907" y="17145"/>
                      <a:pt x="21907" y="21908"/>
                    </a:cubicBezTo>
                    <a:cubicBezTo>
                      <a:pt x="20955" y="27623"/>
                      <a:pt x="18097" y="33338"/>
                      <a:pt x="20002" y="39053"/>
                    </a:cubicBezTo>
                    <a:cubicBezTo>
                      <a:pt x="21907" y="44768"/>
                      <a:pt x="27622" y="47625"/>
                      <a:pt x="30480" y="52388"/>
                    </a:cubicBezTo>
                    <a:cubicBezTo>
                      <a:pt x="33338" y="58103"/>
                      <a:pt x="32385" y="65723"/>
                      <a:pt x="27622" y="70485"/>
                    </a:cubicBezTo>
                    <a:cubicBezTo>
                      <a:pt x="22860" y="75248"/>
                      <a:pt x="15240" y="76200"/>
                      <a:pt x="9525" y="73343"/>
                    </a:cubicBezTo>
                    <a:cubicBezTo>
                      <a:pt x="12382" y="53340"/>
                      <a:pt x="1905" y="34290"/>
                      <a:pt x="0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49"/>
              <p:cNvSpPr/>
              <p:nvPr/>
            </p:nvSpPr>
            <p:spPr>
              <a:xfrm>
                <a:off x="7295197" y="4392930"/>
                <a:ext cx="13334" cy="13334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3334" extrusionOk="0">
                    <a:moveTo>
                      <a:pt x="13335" y="6667"/>
                    </a:moveTo>
                    <a:cubicBezTo>
                      <a:pt x="13335" y="10477"/>
                      <a:pt x="10478" y="13335"/>
                      <a:pt x="6668" y="13335"/>
                    </a:cubicBezTo>
                    <a:cubicBezTo>
                      <a:pt x="2858" y="13335"/>
                      <a:pt x="0" y="10477"/>
                      <a:pt x="0" y="6667"/>
                    </a:cubicBezTo>
                    <a:cubicBezTo>
                      <a:pt x="0" y="2857"/>
                      <a:pt x="2858" y="0"/>
                      <a:pt x="6668" y="0"/>
                    </a:cubicBezTo>
                    <a:cubicBezTo>
                      <a:pt x="10478" y="0"/>
                      <a:pt x="13335" y="3810"/>
                      <a:pt x="13335" y="6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49"/>
              <p:cNvSpPr/>
              <p:nvPr/>
            </p:nvSpPr>
            <p:spPr>
              <a:xfrm>
                <a:off x="7301865" y="443484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49"/>
              <p:cNvSpPr/>
              <p:nvPr/>
            </p:nvSpPr>
            <p:spPr>
              <a:xfrm>
                <a:off x="7301865" y="441579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857"/>
                      <a:pt x="2857" y="3810"/>
                      <a:pt x="1905" y="3810"/>
                    </a:cubicBezTo>
                    <a:cubicBezTo>
                      <a:pt x="953" y="3810"/>
                      <a:pt x="0" y="2857"/>
                      <a:pt x="0" y="1905"/>
                    </a:cubicBezTo>
                    <a:cubicBezTo>
                      <a:pt x="0" y="953"/>
                      <a:pt x="953" y="0"/>
                      <a:pt x="1905" y="0"/>
                    </a:cubicBezTo>
                    <a:cubicBezTo>
                      <a:pt x="2857" y="0"/>
                      <a:pt x="3810" y="9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49"/>
              <p:cNvSpPr/>
              <p:nvPr/>
            </p:nvSpPr>
            <p:spPr>
              <a:xfrm>
                <a:off x="7594528" y="4150831"/>
                <a:ext cx="60887" cy="94460"/>
              </a:xfrm>
              <a:custGeom>
                <a:avLst/>
                <a:gdLst/>
                <a:ahLst/>
                <a:cxnLst/>
                <a:rect l="l" t="t" r="r" b="b"/>
                <a:pathLst>
                  <a:path w="60887" h="94460" extrusionOk="0">
                    <a:moveTo>
                      <a:pt x="3564" y="36358"/>
                    </a:moveTo>
                    <a:cubicBezTo>
                      <a:pt x="8327" y="45883"/>
                      <a:pt x="18804" y="52551"/>
                      <a:pt x="21662" y="63028"/>
                    </a:cubicBezTo>
                    <a:cubicBezTo>
                      <a:pt x="23566" y="70648"/>
                      <a:pt x="19757" y="79221"/>
                      <a:pt x="23566" y="85888"/>
                    </a:cubicBezTo>
                    <a:cubicBezTo>
                      <a:pt x="27377" y="93508"/>
                      <a:pt x="38807" y="94461"/>
                      <a:pt x="47379" y="94461"/>
                    </a:cubicBezTo>
                    <a:cubicBezTo>
                      <a:pt x="48332" y="94461"/>
                      <a:pt x="50237" y="94461"/>
                      <a:pt x="51189" y="93508"/>
                    </a:cubicBezTo>
                    <a:cubicBezTo>
                      <a:pt x="54047" y="92556"/>
                      <a:pt x="55952" y="89698"/>
                      <a:pt x="56904" y="86841"/>
                    </a:cubicBezTo>
                    <a:cubicBezTo>
                      <a:pt x="61666" y="72553"/>
                      <a:pt x="50237" y="57313"/>
                      <a:pt x="54999" y="43026"/>
                    </a:cubicBezTo>
                    <a:cubicBezTo>
                      <a:pt x="55952" y="40168"/>
                      <a:pt x="57857" y="37311"/>
                      <a:pt x="58809" y="34453"/>
                    </a:cubicBezTo>
                    <a:cubicBezTo>
                      <a:pt x="75954" y="-14124"/>
                      <a:pt x="-19296" y="-9362"/>
                      <a:pt x="3564" y="363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49"/>
              <p:cNvSpPr/>
              <p:nvPr/>
            </p:nvSpPr>
            <p:spPr>
              <a:xfrm>
                <a:off x="7658100" y="4197667"/>
                <a:ext cx="22859" cy="22859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22859" extrusionOk="0">
                    <a:moveTo>
                      <a:pt x="22860" y="11430"/>
                    </a:moveTo>
                    <a:cubicBezTo>
                      <a:pt x="22860" y="17743"/>
                      <a:pt x="17743" y="22860"/>
                      <a:pt x="11430" y="22860"/>
                    </a:cubicBezTo>
                    <a:cubicBezTo>
                      <a:pt x="5117" y="22860"/>
                      <a:pt x="0" y="17743"/>
                      <a:pt x="0" y="11430"/>
                    </a:cubicBezTo>
                    <a:cubicBezTo>
                      <a:pt x="0" y="5117"/>
                      <a:pt x="5117" y="0"/>
                      <a:pt x="11430" y="0"/>
                    </a:cubicBezTo>
                    <a:cubicBezTo>
                      <a:pt x="17743" y="0"/>
                      <a:pt x="22860" y="5117"/>
                      <a:pt x="22860" y="11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49"/>
              <p:cNvSpPr/>
              <p:nvPr/>
            </p:nvSpPr>
            <p:spPr>
              <a:xfrm>
                <a:off x="7594282" y="4240530"/>
                <a:ext cx="3809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809" extrusionOk="0">
                    <a:moveTo>
                      <a:pt x="3810" y="1905"/>
                    </a:moveTo>
                    <a:cubicBezTo>
                      <a:pt x="3810" y="2957"/>
                      <a:pt x="2957" y="3810"/>
                      <a:pt x="1905" y="3810"/>
                    </a:cubicBezTo>
                    <a:cubicBezTo>
                      <a:pt x="853" y="3810"/>
                      <a:pt x="0" y="2957"/>
                      <a:pt x="0" y="1905"/>
                    </a:cubicBezTo>
                    <a:cubicBezTo>
                      <a:pt x="0" y="853"/>
                      <a:pt x="853" y="0"/>
                      <a:pt x="1905" y="0"/>
                    </a:cubicBezTo>
                    <a:cubicBezTo>
                      <a:pt x="2957" y="0"/>
                      <a:pt x="3810" y="853"/>
                      <a:pt x="3810" y="19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49"/>
              <p:cNvSpPr/>
              <p:nvPr/>
            </p:nvSpPr>
            <p:spPr>
              <a:xfrm>
                <a:off x="7635240" y="4282440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49"/>
              <p:cNvSpPr/>
              <p:nvPr/>
            </p:nvSpPr>
            <p:spPr>
              <a:xfrm>
                <a:off x="7663815" y="425672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9525" y="4763"/>
                    </a:moveTo>
                    <a:cubicBezTo>
                      <a:pt x="9525" y="7620"/>
                      <a:pt x="7620" y="9525"/>
                      <a:pt x="4763" y="9525"/>
                    </a:cubicBezTo>
                    <a:cubicBezTo>
                      <a:pt x="1905" y="9525"/>
                      <a:pt x="0" y="7620"/>
                      <a:pt x="0" y="4763"/>
                    </a:cubicBez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953"/>
                      <a:pt x="9525" y="2858"/>
                      <a:pt x="9525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9" name="Google Shape;2319;p49"/>
            <p:cNvGrpSpPr/>
            <p:nvPr/>
          </p:nvGrpSpPr>
          <p:grpSpPr>
            <a:xfrm flipH="1">
              <a:off x="2750644" y="3855279"/>
              <a:ext cx="158355" cy="205545"/>
              <a:chOff x="4678679" y="3253740"/>
              <a:chExt cx="143828" cy="186689"/>
            </a:xfrm>
          </p:grpSpPr>
          <p:sp>
            <p:nvSpPr>
              <p:cNvPr id="2320" name="Google Shape;2320;p49"/>
              <p:cNvSpPr/>
              <p:nvPr/>
            </p:nvSpPr>
            <p:spPr>
              <a:xfrm>
                <a:off x="4681537" y="3253740"/>
                <a:ext cx="140970" cy="186689"/>
              </a:xfrm>
              <a:custGeom>
                <a:avLst/>
                <a:gdLst/>
                <a:ahLst/>
                <a:cxnLst/>
                <a:rect l="l" t="t" r="r" b="b"/>
                <a:pathLst>
                  <a:path w="140970" h="186689" extrusionOk="0">
                    <a:moveTo>
                      <a:pt x="0" y="73342"/>
                    </a:moveTo>
                    <a:lnTo>
                      <a:pt x="0" y="186690"/>
                    </a:lnTo>
                    <a:lnTo>
                      <a:pt x="140970" y="186690"/>
                    </a:lnTo>
                    <a:lnTo>
                      <a:pt x="140970" y="63817"/>
                    </a:lnTo>
                    <a:lnTo>
                      <a:pt x="876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49"/>
              <p:cNvSpPr/>
              <p:nvPr/>
            </p:nvSpPr>
            <p:spPr>
              <a:xfrm>
                <a:off x="4678679" y="3253740"/>
                <a:ext cx="90487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90487" h="116204" extrusionOk="0">
                    <a:moveTo>
                      <a:pt x="90488" y="0"/>
                    </a:moveTo>
                    <a:lnTo>
                      <a:pt x="63818" y="93345"/>
                    </a:lnTo>
                    <a:lnTo>
                      <a:pt x="0" y="116205"/>
                    </a:lnTo>
                    <a:lnTo>
                      <a:pt x="2858" y="733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2" name="Google Shape;2322;p49"/>
              <p:cNvSpPr/>
              <p:nvPr/>
            </p:nvSpPr>
            <p:spPr>
              <a:xfrm>
                <a:off x="4780597" y="3322320"/>
                <a:ext cx="9525" cy="561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56197" extrusionOk="0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56197"/>
                    </a:lnTo>
                    <a:lnTo>
                      <a:pt x="0" y="56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3" name="Google Shape;2323;p49"/>
              <p:cNvSpPr/>
              <p:nvPr/>
            </p:nvSpPr>
            <p:spPr>
              <a:xfrm>
                <a:off x="4742497" y="3347085"/>
                <a:ext cx="9525" cy="9334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3344" extrusionOk="0">
                    <a:moveTo>
                      <a:pt x="0" y="9334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4" name="Google Shape;2324;p49"/>
            <p:cNvGrpSpPr/>
            <p:nvPr/>
          </p:nvGrpSpPr>
          <p:grpSpPr>
            <a:xfrm flipH="1">
              <a:off x="2828248" y="4090188"/>
              <a:ext cx="181426" cy="234908"/>
              <a:chOff x="4587239" y="3467100"/>
              <a:chExt cx="164783" cy="213359"/>
            </a:xfrm>
          </p:grpSpPr>
          <p:sp>
            <p:nvSpPr>
              <p:cNvPr id="2325" name="Google Shape;2325;p49"/>
              <p:cNvSpPr/>
              <p:nvPr/>
            </p:nvSpPr>
            <p:spPr>
              <a:xfrm>
                <a:off x="4591050" y="3467100"/>
                <a:ext cx="160972" cy="213359"/>
              </a:xfrm>
              <a:custGeom>
                <a:avLst/>
                <a:gdLst/>
                <a:ahLst/>
                <a:cxnLst/>
                <a:rect l="l" t="t" r="r" b="b"/>
                <a:pathLst>
                  <a:path w="160972" h="213359" extrusionOk="0">
                    <a:moveTo>
                      <a:pt x="0" y="83820"/>
                    </a:moveTo>
                    <a:lnTo>
                      <a:pt x="0" y="213360"/>
                    </a:lnTo>
                    <a:lnTo>
                      <a:pt x="160973" y="213360"/>
                    </a:lnTo>
                    <a:lnTo>
                      <a:pt x="160973" y="72390"/>
                    </a:lnTo>
                    <a:lnTo>
                      <a:pt x="1009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49"/>
              <p:cNvSpPr/>
              <p:nvPr/>
            </p:nvSpPr>
            <p:spPr>
              <a:xfrm>
                <a:off x="4587239" y="3467100"/>
                <a:ext cx="104775" cy="131444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31444" extrusionOk="0">
                    <a:moveTo>
                      <a:pt x="104775" y="0"/>
                    </a:moveTo>
                    <a:lnTo>
                      <a:pt x="73343" y="106680"/>
                    </a:lnTo>
                    <a:lnTo>
                      <a:pt x="0" y="131445"/>
                    </a:lnTo>
                    <a:lnTo>
                      <a:pt x="3810" y="838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49"/>
              <p:cNvSpPr/>
              <p:nvPr/>
            </p:nvSpPr>
            <p:spPr>
              <a:xfrm>
                <a:off x="4704397" y="3545205"/>
                <a:ext cx="11430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64770" extrusionOk="0">
                    <a:moveTo>
                      <a:pt x="0" y="0"/>
                    </a:moveTo>
                    <a:lnTo>
                      <a:pt x="11430" y="0"/>
                    </a:lnTo>
                    <a:lnTo>
                      <a:pt x="11430" y="64770"/>
                    </a:lnTo>
                    <a:lnTo>
                      <a:pt x="0" y="64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49"/>
              <p:cNvSpPr/>
              <p:nvPr/>
            </p:nvSpPr>
            <p:spPr>
              <a:xfrm>
                <a:off x="4660582" y="3573780"/>
                <a:ext cx="9525" cy="10667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6679" extrusionOk="0">
                    <a:moveTo>
                      <a:pt x="0" y="10668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49"/>
            <p:cNvGrpSpPr/>
            <p:nvPr/>
          </p:nvGrpSpPr>
          <p:grpSpPr>
            <a:xfrm flipH="1">
              <a:off x="2611168" y="4060824"/>
              <a:ext cx="115357" cy="148916"/>
              <a:chOff x="4844414" y="3440429"/>
              <a:chExt cx="104775" cy="135255"/>
            </a:xfrm>
          </p:grpSpPr>
          <p:sp>
            <p:nvSpPr>
              <p:cNvPr id="2330" name="Google Shape;2330;p49"/>
              <p:cNvSpPr/>
              <p:nvPr/>
            </p:nvSpPr>
            <p:spPr>
              <a:xfrm>
                <a:off x="4847272" y="3440429"/>
                <a:ext cx="101917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101917" h="135254" extrusionOk="0">
                    <a:moveTo>
                      <a:pt x="0" y="53340"/>
                    </a:moveTo>
                    <a:lnTo>
                      <a:pt x="0" y="135255"/>
                    </a:lnTo>
                    <a:lnTo>
                      <a:pt x="101918" y="135255"/>
                    </a:lnTo>
                    <a:lnTo>
                      <a:pt x="101918" y="45720"/>
                    </a:lnTo>
                    <a:lnTo>
                      <a:pt x="638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49"/>
              <p:cNvSpPr/>
              <p:nvPr/>
            </p:nvSpPr>
            <p:spPr>
              <a:xfrm>
                <a:off x="4844414" y="3440429"/>
                <a:ext cx="66675" cy="8382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83820" extrusionOk="0">
                    <a:moveTo>
                      <a:pt x="66675" y="0"/>
                    </a:moveTo>
                    <a:lnTo>
                      <a:pt x="46673" y="67627"/>
                    </a:lnTo>
                    <a:lnTo>
                      <a:pt x="0" y="83820"/>
                    </a:lnTo>
                    <a:lnTo>
                      <a:pt x="2858" y="533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4918710" y="3489960"/>
                <a:ext cx="7619" cy="40957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40957" extrusionOk="0">
                    <a:moveTo>
                      <a:pt x="0" y="0"/>
                    </a:moveTo>
                    <a:lnTo>
                      <a:pt x="7620" y="0"/>
                    </a:lnTo>
                    <a:lnTo>
                      <a:pt x="7620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4891087" y="3508057"/>
                <a:ext cx="9525" cy="6762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67627" extrusionOk="0">
                    <a:moveTo>
                      <a:pt x="0" y="6762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4" name="Google Shape;2334;p49"/>
            <p:cNvGrpSpPr/>
            <p:nvPr/>
          </p:nvGrpSpPr>
          <p:grpSpPr>
            <a:xfrm>
              <a:off x="1165590" y="2950970"/>
              <a:ext cx="938588" cy="468771"/>
              <a:chOff x="6739890" y="4709159"/>
              <a:chExt cx="852487" cy="425768"/>
            </a:xfrm>
          </p:grpSpPr>
          <p:sp>
            <p:nvSpPr>
              <p:cNvPr id="2335" name="Google Shape;2335;p49"/>
              <p:cNvSpPr/>
              <p:nvPr/>
            </p:nvSpPr>
            <p:spPr>
              <a:xfrm>
                <a:off x="6739890" y="4709159"/>
                <a:ext cx="749617" cy="425767"/>
              </a:xfrm>
              <a:custGeom>
                <a:avLst/>
                <a:gdLst/>
                <a:ahLst/>
                <a:cxnLst/>
                <a:rect l="l" t="t" r="r" b="b"/>
                <a:pathLst>
                  <a:path w="749617" h="425767" extrusionOk="0">
                    <a:moveTo>
                      <a:pt x="744855" y="425768"/>
                    </a:moveTo>
                    <a:lnTo>
                      <a:pt x="0" y="425768"/>
                    </a:lnTo>
                    <a:lnTo>
                      <a:pt x="0" y="0"/>
                    </a:lnTo>
                    <a:lnTo>
                      <a:pt x="235267" y="255270"/>
                    </a:lnTo>
                    <a:lnTo>
                      <a:pt x="235267" y="46672"/>
                    </a:lnTo>
                    <a:lnTo>
                      <a:pt x="520065" y="271463"/>
                    </a:lnTo>
                    <a:lnTo>
                      <a:pt x="520065" y="79058"/>
                    </a:lnTo>
                    <a:lnTo>
                      <a:pt x="749617" y="287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6739890" y="5002530"/>
                <a:ext cx="749617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49617" h="9525" extrusionOk="0">
                    <a:moveTo>
                      <a:pt x="7496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49"/>
              <p:cNvSpPr/>
              <p:nvPr/>
            </p:nvSpPr>
            <p:spPr>
              <a:xfrm>
                <a:off x="6774180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8" name="Google Shape;2338;p49"/>
              <p:cNvSpPr/>
              <p:nvPr/>
            </p:nvSpPr>
            <p:spPr>
              <a:xfrm>
                <a:off x="7000875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7269480" y="5028247"/>
                <a:ext cx="25717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105727" extrusionOk="0">
                    <a:moveTo>
                      <a:pt x="0" y="0"/>
                    </a:moveTo>
                    <a:lnTo>
                      <a:pt x="25718" y="0"/>
                    </a:lnTo>
                    <a:lnTo>
                      <a:pt x="25718" y="105728"/>
                    </a:lnTo>
                    <a:lnTo>
                      <a:pt x="0" y="1057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6836092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3" y="0"/>
                    </a:lnTo>
                    <a:lnTo>
                      <a:pt x="84773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49"/>
              <p:cNvSpPr/>
              <p:nvPr/>
            </p:nvSpPr>
            <p:spPr>
              <a:xfrm>
                <a:off x="7072312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49"/>
              <p:cNvSpPr/>
              <p:nvPr/>
            </p:nvSpPr>
            <p:spPr>
              <a:xfrm>
                <a:off x="7318057" y="502824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7072312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7318057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2" y="0"/>
                    </a:lnTo>
                    <a:lnTo>
                      <a:pt x="84772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49"/>
              <p:cNvSpPr/>
              <p:nvPr/>
            </p:nvSpPr>
            <p:spPr>
              <a:xfrm>
                <a:off x="6836092" y="5073967"/>
                <a:ext cx="84772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4772" h="19050" extrusionOk="0">
                    <a:moveTo>
                      <a:pt x="0" y="0"/>
                    </a:moveTo>
                    <a:lnTo>
                      <a:pt x="84773" y="0"/>
                    </a:lnTo>
                    <a:lnTo>
                      <a:pt x="84773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49"/>
              <p:cNvSpPr/>
              <p:nvPr/>
            </p:nvSpPr>
            <p:spPr>
              <a:xfrm>
                <a:off x="6739890" y="4709159"/>
                <a:ext cx="235267" cy="255270"/>
              </a:xfrm>
              <a:custGeom>
                <a:avLst/>
                <a:gdLst/>
                <a:ahLst/>
                <a:cxnLst/>
                <a:rect l="l" t="t" r="r" b="b"/>
                <a:pathLst>
                  <a:path w="235267" h="255270" extrusionOk="0">
                    <a:moveTo>
                      <a:pt x="0" y="0"/>
                    </a:moveTo>
                    <a:lnTo>
                      <a:pt x="235267" y="255270"/>
                    </a:lnTo>
                    <a:lnTo>
                      <a:pt x="235267" y="1276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6975157" y="4755832"/>
                <a:ext cx="284797" cy="224790"/>
              </a:xfrm>
              <a:custGeom>
                <a:avLst/>
                <a:gdLst/>
                <a:ahLst/>
                <a:cxnLst/>
                <a:rect l="l" t="t" r="r" b="b"/>
                <a:pathLst>
                  <a:path w="284797" h="224790" extrusionOk="0">
                    <a:moveTo>
                      <a:pt x="0" y="0"/>
                    </a:moveTo>
                    <a:lnTo>
                      <a:pt x="284798" y="224790"/>
                    </a:lnTo>
                    <a:lnTo>
                      <a:pt x="284798" y="1123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7259955" y="4788217"/>
                <a:ext cx="331469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331469" h="208597" extrusionOk="0">
                    <a:moveTo>
                      <a:pt x="0" y="0"/>
                    </a:moveTo>
                    <a:lnTo>
                      <a:pt x="229552" y="208597"/>
                    </a:lnTo>
                    <a:lnTo>
                      <a:pt x="331470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49"/>
              <p:cNvSpPr/>
              <p:nvPr/>
            </p:nvSpPr>
            <p:spPr>
              <a:xfrm>
                <a:off x="7482840" y="4996815"/>
                <a:ext cx="109537" cy="138112"/>
              </a:xfrm>
              <a:custGeom>
                <a:avLst/>
                <a:gdLst/>
                <a:ahLst/>
                <a:cxnLst/>
                <a:rect l="l" t="t" r="r" b="b"/>
                <a:pathLst>
                  <a:path w="109537" h="138112" extrusionOk="0">
                    <a:moveTo>
                      <a:pt x="0" y="0"/>
                    </a:moveTo>
                    <a:lnTo>
                      <a:pt x="109538" y="0"/>
                    </a:lnTo>
                    <a:lnTo>
                      <a:pt x="109538" y="138113"/>
                    </a:lnTo>
                    <a:lnTo>
                      <a:pt x="0" y="13811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50" name="Google Shape;2350;p49"/>
            <p:cNvSpPr/>
            <p:nvPr/>
          </p:nvSpPr>
          <p:spPr>
            <a:xfrm flipH="1">
              <a:off x="2800824" y="2357668"/>
              <a:ext cx="687324" cy="241599"/>
            </a:xfrm>
            <a:custGeom>
              <a:avLst/>
              <a:gdLst/>
              <a:ahLst/>
              <a:cxnLst/>
              <a:rect l="l" t="t" r="r" b="b"/>
              <a:pathLst>
                <a:path w="624840" h="219635" extrusionOk="0">
                  <a:moveTo>
                    <a:pt x="624840" y="219635"/>
                  </a:moveTo>
                  <a:lnTo>
                    <a:pt x="0" y="219635"/>
                  </a:lnTo>
                  <a:cubicBezTo>
                    <a:pt x="3810" y="184393"/>
                    <a:pt x="27623" y="156770"/>
                    <a:pt x="60008" y="143435"/>
                  </a:cubicBezTo>
                  <a:cubicBezTo>
                    <a:pt x="93345" y="130101"/>
                    <a:pt x="133350" y="136768"/>
                    <a:pt x="160973" y="159628"/>
                  </a:cubicBezTo>
                  <a:cubicBezTo>
                    <a:pt x="165735" y="110098"/>
                    <a:pt x="185738" y="60568"/>
                    <a:pt x="222885" y="28183"/>
                  </a:cubicBezTo>
                  <a:cubicBezTo>
                    <a:pt x="264795" y="-8012"/>
                    <a:pt x="324803" y="-8012"/>
                    <a:pt x="370523" y="20563"/>
                  </a:cubicBezTo>
                  <a:cubicBezTo>
                    <a:pt x="424815" y="53901"/>
                    <a:pt x="435293" y="105335"/>
                    <a:pt x="430530" y="165343"/>
                  </a:cubicBezTo>
                  <a:cubicBezTo>
                    <a:pt x="431483" y="155818"/>
                    <a:pt x="469583" y="139626"/>
                    <a:pt x="478155" y="136768"/>
                  </a:cubicBezTo>
                  <a:cubicBezTo>
                    <a:pt x="498158" y="130101"/>
                    <a:pt x="518160" y="130101"/>
                    <a:pt x="538163" y="137720"/>
                  </a:cubicBezTo>
                  <a:cubicBezTo>
                    <a:pt x="575310" y="150103"/>
                    <a:pt x="604838" y="185345"/>
                    <a:pt x="624840" y="219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5"/>
          <p:cNvSpPr txBox="1">
            <a:spLocks noGrp="1"/>
          </p:cNvSpPr>
          <p:nvPr>
            <p:ph type="title"/>
          </p:nvPr>
        </p:nvSpPr>
        <p:spPr>
          <a:xfrm>
            <a:off x="1888500" y="2781075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Topic</a:t>
            </a:r>
            <a:endParaRPr/>
          </a:p>
        </p:txBody>
      </p:sp>
      <p:sp>
        <p:nvSpPr>
          <p:cNvPr id="950" name="Google Shape;950;p35"/>
          <p:cNvSpPr txBox="1">
            <a:spLocks noGrp="1"/>
          </p:cNvSpPr>
          <p:nvPr>
            <p:ph type="title" idx="2"/>
          </p:nvPr>
        </p:nvSpPr>
        <p:spPr>
          <a:xfrm>
            <a:off x="3577950" y="1219200"/>
            <a:ext cx="1988100" cy="11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51" name="Google Shape;951;p35"/>
          <p:cNvGrpSpPr/>
          <p:nvPr/>
        </p:nvGrpSpPr>
        <p:grpSpPr>
          <a:xfrm>
            <a:off x="-2624590" y="-2676182"/>
            <a:ext cx="5975714" cy="8773037"/>
            <a:chOff x="-2624590" y="-2676182"/>
            <a:chExt cx="5975714" cy="8773037"/>
          </a:xfrm>
        </p:grpSpPr>
        <p:sp>
          <p:nvSpPr>
            <p:cNvPr id="952" name="Google Shape;952;p35"/>
            <p:cNvSpPr/>
            <p:nvPr/>
          </p:nvSpPr>
          <p:spPr>
            <a:xfrm rot="7216471">
              <a:off x="-1811168" y="-1884988"/>
              <a:ext cx="4348869" cy="4379499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3" name="Google Shape;953;p35"/>
            <p:cNvGrpSpPr/>
            <p:nvPr/>
          </p:nvGrpSpPr>
          <p:grpSpPr>
            <a:xfrm>
              <a:off x="-1035312" y="-11388"/>
              <a:ext cx="3645222" cy="6108242"/>
              <a:chOff x="-1035312" y="-11388"/>
              <a:chExt cx="3645222" cy="6108242"/>
            </a:xfrm>
          </p:grpSpPr>
          <p:grpSp>
            <p:nvGrpSpPr>
              <p:cNvPr id="954" name="Google Shape;954;p35"/>
              <p:cNvGrpSpPr/>
              <p:nvPr/>
            </p:nvGrpSpPr>
            <p:grpSpPr>
              <a:xfrm>
                <a:off x="994116" y="729005"/>
                <a:ext cx="1571523" cy="1356478"/>
                <a:chOff x="-2733921" y="2780830"/>
                <a:chExt cx="1571523" cy="1356478"/>
              </a:xfrm>
            </p:grpSpPr>
            <p:sp>
              <p:nvSpPr>
                <p:cNvPr id="955" name="Google Shape;955;p35"/>
                <p:cNvSpPr/>
                <p:nvPr/>
              </p:nvSpPr>
              <p:spPr>
                <a:xfrm>
                  <a:off x="-2733921" y="2780830"/>
                  <a:ext cx="1462914" cy="135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58" h="1189893" extrusionOk="0">
                      <a:moveTo>
                        <a:pt x="62715" y="273997"/>
                      </a:moveTo>
                      <a:cubicBezTo>
                        <a:pt x="-55395" y="483547"/>
                        <a:pt x="6518" y="763583"/>
                        <a:pt x="138915" y="963608"/>
                      </a:cubicBezTo>
                      <a:cubicBezTo>
                        <a:pt x="198923" y="1054095"/>
                        <a:pt x="276075" y="1137915"/>
                        <a:pt x="375135" y="1172205"/>
                      </a:cubicBezTo>
                      <a:cubicBezTo>
                        <a:pt x="520868" y="1222687"/>
                        <a:pt x="677078" y="1156012"/>
                        <a:pt x="815191" y="1086480"/>
                      </a:cubicBezTo>
                      <a:cubicBezTo>
                        <a:pt x="1124753" y="930270"/>
                        <a:pt x="1488608" y="542602"/>
                        <a:pt x="1142850" y="201607"/>
                      </a:cubicBezTo>
                      <a:cubicBezTo>
                        <a:pt x="874245" y="-64140"/>
                        <a:pt x="270360" y="-93668"/>
                        <a:pt x="62715" y="2739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35"/>
                <p:cNvSpPr/>
                <p:nvPr/>
              </p:nvSpPr>
              <p:spPr>
                <a:xfrm>
                  <a:off x="-1874716" y="3056517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35"/>
                <p:cNvSpPr/>
                <p:nvPr/>
              </p:nvSpPr>
              <p:spPr>
                <a:xfrm>
                  <a:off x="-2569162" y="3376612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35"/>
                <p:cNvSpPr/>
                <p:nvPr/>
              </p:nvSpPr>
              <p:spPr>
                <a:xfrm>
                  <a:off x="-2237130" y="2989881"/>
                  <a:ext cx="575501" cy="6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39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35"/>
                <p:cNvSpPr/>
                <p:nvPr/>
              </p:nvSpPr>
              <p:spPr>
                <a:xfrm>
                  <a:off x="-2620159" y="3151556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2" y="0"/>
                        <a:pt x="50482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2" y="0"/>
                        <a:pt x="454342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35"/>
                <p:cNvSpPr/>
                <p:nvPr/>
              </p:nvSpPr>
              <p:spPr>
                <a:xfrm>
                  <a:off x="-2470421" y="3834064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1" name="Google Shape;961;p35"/>
              <p:cNvSpPr/>
              <p:nvPr/>
            </p:nvSpPr>
            <p:spPr>
              <a:xfrm>
                <a:off x="-2590" y="275928"/>
                <a:ext cx="462572" cy="160238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40560" extrusionOk="0">
                    <a:moveTo>
                      <a:pt x="0" y="140561"/>
                    </a:moveTo>
                    <a:cubicBezTo>
                      <a:pt x="12383" y="108176"/>
                      <a:pt x="37147" y="82458"/>
                      <a:pt x="63818" y="59598"/>
                    </a:cubicBezTo>
                    <a:cubicBezTo>
                      <a:pt x="90488" y="35786"/>
                      <a:pt x="120015" y="13878"/>
                      <a:pt x="155258" y="4353"/>
                    </a:cubicBezTo>
                    <a:cubicBezTo>
                      <a:pt x="203835" y="-8030"/>
                      <a:pt x="256222" y="7211"/>
                      <a:pt x="299085" y="34833"/>
                    </a:cubicBezTo>
                    <a:cubicBezTo>
                      <a:pt x="340995" y="62455"/>
                      <a:pt x="374333" y="101508"/>
                      <a:pt x="405765" y="140561"/>
                    </a:cubicBezTo>
                    <a:lnTo>
                      <a:pt x="0" y="140561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5"/>
              <p:cNvSpPr/>
              <p:nvPr/>
            </p:nvSpPr>
            <p:spPr>
              <a:xfrm>
                <a:off x="836171" y="611219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5"/>
              <p:cNvSpPr/>
              <p:nvPr/>
            </p:nvSpPr>
            <p:spPr>
              <a:xfrm>
                <a:off x="444460" y="784830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5"/>
              <p:cNvSpPr/>
              <p:nvPr/>
            </p:nvSpPr>
            <p:spPr>
              <a:xfrm>
                <a:off x="159085" y="469049"/>
                <a:ext cx="567899" cy="197178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3" extrusionOk="0">
                    <a:moveTo>
                      <a:pt x="0" y="172964"/>
                    </a:moveTo>
                    <a:cubicBezTo>
                      <a:pt x="15240" y="132959"/>
                      <a:pt x="45720" y="101526"/>
                      <a:pt x="78105" y="72951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8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-39753" y="342698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5"/>
              <p:cNvSpPr/>
              <p:nvPr/>
            </p:nvSpPr>
            <p:spPr>
              <a:xfrm>
                <a:off x="699180" y="497863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7"/>
                    </a:cubicBezTo>
                    <a:cubicBezTo>
                      <a:pt x="264080" y="50515"/>
                      <a:pt x="292655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5"/>
              <p:cNvSpPr/>
              <p:nvPr/>
            </p:nvSpPr>
            <p:spPr>
              <a:xfrm>
                <a:off x="105646" y="620475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5"/>
              <p:cNvSpPr/>
              <p:nvPr/>
            </p:nvSpPr>
            <p:spPr>
              <a:xfrm>
                <a:off x="-484813" y="-11388"/>
                <a:ext cx="2337197" cy="1356291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5"/>
              <p:cNvSpPr/>
              <p:nvPr/>
            </p:nvSpPr>
            <p:spPr>
              <a:xfrm>
                <a:off x="1143573" y="46360"/>
                <a:ext cx="889311" cy="309649"/>
              </a:xfrm>
              <a:custGeom>
                <a:avLst/>
                <a:gdLst/>
                <a:ahLst/>
                <a:cxnLst/>
                <a:rect l="l" t="t" r="r" b="b"/>
                <a:pathLst>
                  <a:path w="780097" h="271622" extrusionOk="0">
                    <a:moveTo>
                      <a:pt x="0" y="271622"/>
                    </a:moveTo>
                    <a:cubicBezTo>
                      <a:pt x="23813" y="208757"/>
                      <a:pt x="72390" y="159227"/>
                      <a:pt x="121920" y="114460"/>
                    </a:cubicBezTo>
                    <a:cubicBezTo>
                      <a:pt x="173355" y="68740"/>
                      <a:pt x="230505" y="25877"/>
                      <a:pt x="297180" y="8732"/>
                    </a:cubicBezTo>
                    <a:cubicBezTo>
                      <a:pt x="391477" y="-16033"/>
                      <a:pt x="492442" y="14447"/>
                      <a:pt x="573405" y="67787"/>
                    </a:cubicBezTo>
                    <a:cubicBezTo>
                      <a:pt x="654367" y="121127"/>
                      <a:pt x="718185" y="196375"/>
                      <a:pt x="780097" y="271622"/>
                    </a:cubicBezTo>
                    <a:lnTo>
                      <a:pt x="0" y="271622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35"/>
              <p:cNvSpPr/>
              <p:nvPr/>
            </p:nvSpPr>
            <p:spPr>
              <a:xfrm>
                <a:off x="2042012" y="365998"/>
                <a:ext cx="567899" cy="197179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4" extrusionOk="0">
                    <a:moveTo>
                      <a:pt x="0" y="172964"/>
                    </a:moveTo>
                    <a:cubicBezTo>
                      <a:pt x="15240" y="132959"/>
                      <a:pt x="45720" y="101527"/>
                      <a:pt x="78105" y="72952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7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35"/>
              <p:cNvSpPr/>
              <p:nvPr/>
            </p:nvSpPr>
            <p:spPr>
              <a:xfrm>
                <a:off x="1573261" y="228161"/>
                <a:ext cx="658024" cy="134740"/>
              </a:xfrm>
              <a:custGeom>
                <a:avLst/>
                <a:gdLst/>
                <a:ahLst/>
                <a:cxnLst/>
                <a:rect l="l" t="t" r="r" b="b"/>
                <a:pathLst>
                  <a:path w="577214" h="118193" extrusionOk="0">
                    <a:moveTo>
                      <a:pt x="5715" y="113939"/>
                    </a:moveTo>
                    <a:cubicBezTo>
                      <a:pt x="8573" y="114891"/>
                      <a:pt x="4762" y="119653"/>
                      <a:pt x="1905" y="117748"/>
                    </a:cubicBezTo>
                    <a:cubicBezTo>
                      <a:pt x="-952" y="115844"/>
                      <a:pt x="0" y="112034"/>
                      <a:pt x="953" y="109176"/>
                    </a:cubicBezTo>
                    <a:cubicBezTo>
                      <a:pt x="20955" y="34881"/>
                      <a:pt x="106680" y="-15602"/>
                      <a:pt x="181928" y="4401"/>
                    </a:cubicBezTo>
                    <a:cubicBezTo>
                      <a:pt x="237173" y="18689"/>
                      <a:pt x="282892" y="64409"/>
                      <a:pt x="340995" y="69171"/>
                    </a:cubicBezTo>
                    <a:cubicBezTo>
                      <a:pt x="386715" y="72981"/>
                      <a:pt x="429577" y="49169"/>
                      <a:pt x="474345" y="42501"/>
                    </a:cubicBezTo>
                    <a:cubicBezTo>
                      <a:pt x="519113" y="35834"/>
                      <a:pt x="577215" y="58694"/>
                      <a:pt x="577215" y="104414"/>
                    </a:cubicBezTo>
                    <a:cubicBezTo>
                      <a:pt x="569595" y="107271"/>
                      <a:pt x="570548" y="112034"/>
                      <a:pt x="562927" y="112034"/>
                    </a:cubicBezTo>
                    <a:lnTo>
                      <a:pt x="5715" y="1139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2" name="Google Shape;972;p35"/>
              <p:cNvGrpSpPr/>
              <p:nvPr/>
            </p:nvGrpSpPr>
            <p:grpSpPr>
              <a:xfrm>
                <a:off x="734225" y="751008"/>
                <a:ext cx="237953" cy="491619"/>
                <a:chOff x="7973047" y="1742056"/>
                <a:chExt cx="208877" cy="431548"/>
              </a:xfrm>
            </p:grpSpPr>
            <p:sp>
              <p:nvSpPr>
                <p:cNvPr id="973" name="Google Shape;973;p35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35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35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35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7" name="Google Shape;977;p35"/>
              <p:cNvGrpSpPr/>
              <p:nvPr/>
            </p:nvGrpSpPr>
            <p:grpSpPr>
              <a:xfrm>
                <a:off x="0" y="2101432"/>
                <a:ext cx="149335" cy="331154"/>
                <a:chOff x="8138895" y="2678251"/>
                <a:chExt cx="131088" cy="290690"/>
              </a:xfrm>
            </p:grpSpPr>
            <p:sp>
              <p:nvSpPr>
                <p:cNvPr id="978" name="Google Shape;978;p35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35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35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35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2" name="Google Shape;982;p35"/>
              <p:cNvGrpSpPr/>
              <p:nvPr/>
            </p:nvGrpSpPr>
            <p:grpSpPr>
              <a:xfrm>
                <a:off x="521978" y="1352169"/>
                <a:ext cx="198792" cy="433208"/>
                <a:chOff x="7222549" y="1239928"/>
                <a:chExt cx="174501" cy="380274"/>
              </a:xfrm>
            </p:grpSpPr>
            <p:sp>
              <p:nvSpPr>
                <p:cNvPr id="983" name="Google Shape;983;p35"/>
                <p:cNvSpPr/>
                <p:nvPr/>
              </p:nvSpPr>
              <p:spPr>
                <a:xfrm>
                  <a:off x="7222549" y="1239928"/>
                  <a:ext cx="174501" cy="32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01" h="327719" extrusionOk="0">
                      <a:moveTo>
                        <a:pt x="5020" y="148816"/>
                      </a:moveTo>
                      <a:cubicBezTo>
                        <a:pt x="-4505" y="204061"/>
                        <a:pt x="-3552" y="267879"/>
                        <a:pt x="35500" y="306931"/>
                      </a:cubicBezTo>
                      <a:cubicBezTo>
                        <a:pt x="45978" y="316456"/>
                        <a:pt x="58360" y="325029"/>
                        <a:pt x="71695" y="326934"/>
                      </a:cubicBezTo>
                      <a:cubicBezTo>
                        <a:pt x="92650" y="330744"/>
                        <a:pt x="114558" y="320266"/>
                        <a:pt x="129798" y="305026"/>
                      </a:cubicBezTo>
                      <a:cubicBezTo>
                        <a:pt x="145038" y="289786"/>
                        <a:pt x="153610" y="269784"/>
                        <a:pt x="160278" y="248829"/>
                      </a:cubicBezTo>
                      <a:cubicBezTo>
                        <a:pt x="180280" y="184059"/>
                        <a:pt x="187900" y="55471"/>
                        <a:pt x="123130" y="10704"/>
                      </a:cubicBezTo>
                      <a:cubicBezTo>
                        <a:pt x="49788" y="-39779"/>
                        <a:pt x="13593" y="102144"/>
                        <a:pt x="5020" y="1488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5"/>
                <p:cNvSpPr/>
                <p:nvPr/>
              </p:nvSpPr>
              <p:spPr>
                <a:xfrm>
                  <a:off x="7310437" y="1346835"/>
                  <a:ext cx="9525" cy="27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3367" extrusionOk="0">
                      <a:moveTo>
                        <a:pt x="0" y="0"/>
                      </a:moveTo>
                      <a:lnTo>
                        <a:pt x="0" y="273368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5"/>
                <p:cNvSpPr/>
                <p:nvPr/>
              </p:nvSpPr>
              <p:spPr>
                <a:xfrm>
                  <a:off x="7222807" y="1368742"/>
                  <a:ext cx="87629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151447" extrusionOk="0">
                      <a:moveTo>
                        <a:pt x="0" y="0"/>
                      </a:moveTo>
                      <a:lnTo>
                        <a:pt x="87630" y="151447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5"/>
                <p:cNvSpPr/>
                <p:nvPr/>
              </p:nvSpPr>
              <p:spPr>
                <a:xfrm>
                  <a:off x="7310437" y="1343977"/>
                  <a:ext cx="83819" cy="1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19" h="132397" extrusionOk="0">
                      <a:moveTo>
                        <a:pt x="83820" y="0"/>
                      </a:moveTo>
                      <a:cubicBezTo>
                        <a:pt x="83820" y="953"/>
                        <a:pt x="0" y="132398"/>
                        <a:pt x="0" y="132398"/>
                      </a:cubicBez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7" name="Google Shape;987;p35"/>
              <p:cNvGrpSpPr/>
              <p:nvPr/>
            </p:nvGrpSpPr>
            <p:grpSpPr>
              <a:xfrm>
                <a:off x="105781" y="1140550"/>
                <a:ext cx="245811" cy="533354"/>
                <a:chOff x="7738110" y="1433006"/>
                <a:chExt cx="215775" cy="468183"/>
              </a:xfrm>
            </p:grpSpPr>
            <p:sp>
              <p:nvSpPr>
                <p:cNvPr id="988" name="Google Shape;988;p35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5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5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35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2" name="Google Shape;992;p35"/>
              <p:cNvGrpSpPr/>
              <p:nvPr/>
            </p:nvGrpSpPr>
            <p:grpSpPr>
              <a:xfrm>
                <a:off x="-1035312" y="1326202"/>
                <a:ext cx="3308582" cy="4770652"/>
                <a:chOff x="-1035312" y="1326202"/>
                <a:chExt cx="3308582" cy="4770652"/>
              </a:xfrm>
            </p:grpSpPr>
            <p:sp>
              <p:nvSpPr>
                <p:cNvPr id="993" name="Google Shape;993;p35"/>
                <p:cNvSpPr/>
                <p:nvPr/>
              </p:nvSpPr>
              <p:spPr>
                <a:xfrm rot="-940522">
                  <a:off x="-492058" y="1545996"/>
                  <a:ext cx="2222075" cy="433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52" h="3682364" extrusionOk="0">
                      <a:moveTo>
                        <a:pt x="1905953" y="3682365"/>
                      </a:moveTo>
                      <a:lnTo>
                        <a:pt x="1664970" y="2693670"/>
                      </a:lnTo>
                      <a:cubicBezTo>
                        <a:pt x="1645920" y="2613660"/>
                        <a:pt x="1602105" y="2541270"/>
                        <a:pt x="1541145" y="2486025"/>
                      </a:cubicBezTo>
                      <a:lnTo>
                        <a:pt x="1514475" y="2462213"/>
                      </a:lnTo>
                      <a:cubicBezTo>
                        <a:pt x="1461135" y="2413635"/>
                        <a:pt x="1422083" y="2350770"/>
                        <a:pt x="1403033" y="2281238"/>
                      </a:cubicBezTo>
                      <a:lnTo>
                        <a:pt x="1103948" y="1204913"/>
                      </a:lnTo>
                      <a:cubicBezTo>
                        <a:pt x="1082992" y="1129665"/>
                        <a:pt x="1040130" y="1062038"/>
                        <a:pt x="981075" y="1009650"/>
                      </a:cubicBezTo>
                      <a:lnTo>
                        <a:pt x="621030" y="693420"/>
                      </a:lnTo>
                      <a:cubicBezTo>
                        <a:pt x="576262" y="654367"/>
                        <a:pt x="523875" y="624840"/>
                        <a:pt x="467678" y="605790"/>
                      </a:cubicBezTo>
                      <a:lnTo>
                        <a:pt x="375285" y="575310"/>
                      </a:lnTo>
                      <a:cubicBezTo>
                        <a:pt x="270510" y="541020"/>
                        <a:pt x="185738" y="461962"/>
                        <a:pt x="144780" y="35909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94" name="Google Shape;994;p35"/>
                <p:cNvGrpSpPr/>
                <p:nvPr/>
              </p:nvGrpSpPr>
              <p:grpSpPr>
                <a:xfrm rot="278395">
                  <a:off x="655433" y="2802344"/>
                  <a:ext cx="576024" cy="607391"/>
                  <a:chOff x="4185790" y="1802756"/>
                  <a:chExt cx="414928" cy="437523"/>
                </a:xfrm>
              </p:grpSpPr>
              <p:sp>
                <p:nvSpPr>
                  <p:cNvPr id="995" name="Google Shape;995;p35"/>
                  <p:cNvSpPr/>
                  <p:nvPr/>
                </p:nvSpPr>
                <p:spPr>
                  <a:xfrm>
                    <a:off x="4410075" y="2007870"/>
                    <a:ext cx="139064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64" h="41910" extrusionOk="0">
                        <a:moveTo>
                          <a:pt x="139065" y="0"/>
                        </a:moveTo>
                        <a:lnTo>
                          <a:pt x="0" y="4191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35"/>
                  <p:cNvSpPr/>
                  <p:nvPr/>
                </p:nvSpPr>
                <p:spPr>
                  <a:xfrm>
                    <a:off x="4354829" y="1890712"/>
                    <a:ext cx="160972" cy="260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72" h="260985" extrusionOk="0">
                        <a:moveTo>
                          <a:pt x="64770" y="167640"/>
                        </a:moveTo>
                        <a:lnTo>
                          <a:pt x="0" y="8573"/>
                        </a:lnTo>
                        <a:lnTo>
                          <a:pt x="19050" y="0"/>
                        </a:lnTo>
                        <a:cubicBezTo>
                          <a:pt x="19050" y="0"/>
                          <a:pt x="156210" y="129540"/>
                          <a:pt x="160973" y="132398"/>
                        </a:cubicBezTo>
                        <a:lnTo>
                          <a:pt x="140970" y="260985"/>
                        </a:lnTo>
                        <a:lnTo>
                          <a:pt x="64770" y="167640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97" name="Google Shape;997;p35"/>
                  <p:cNvGrpSpPr/>
                  <p:nvPr/>
                </p:nvGrpSpPr>
                <p:grpSpPr>
                  <a:xfrm>
                    <a:off x="4277677" y="1802756"/>
                    <a:ext cx="183832" cy="136533"/>
                    <a:chOff x="4277677" y="1802756"/>
                    <a:chExt cx="183832" cy="136533"/>
                  </a:xfrm>
                </p:grpSpPr>
                <p:sp>
                  <p:nvSpPr>
                    <p:cNvPr id="998" name="Google Shape;998;p35"/>
                    <p:cNvSpPr/>
                    <p:nvPr/>
                  </p:nvSpPr>
                  <p:spPr>
                    <a:xfrm>
                      <a:off x="4331510" y="1802756"/>
                      <a:ext cx="129999" cy="80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999" h="80650" extrusionOk="0">
                          <a:moveTo>
                            <a:pt x="130000" y="64143"/>
                          </a:moveTo>
                          <a:cubicBezTo>
                            <a:pt x="116665" y="84146"/>
                            <a:pt x="104282" y="87003"/>
                            <a:pt x="84280" y="67001"/>
                          </a:cubicBezTo>
                          <a:cubicBezTo>
                            <a:pt x="75707" y="58428"/>
                            <a:pt x="69992" y="47951"/>
                            <a:pt x="64277" y="37473"/>
                          </a:cubicBezTo>
                          <a:cubicBezTo>
                            <a:pt x="55705" y="21281"/>
                            <a:pt x="44275" y="3183"/>
                            <a:pt x="28082" y="326"/>
                          </a:cubicBezTo>
                          <a:cubicBezTo>
                            <a:pt x="17605" y="-1579"/>
                            <a:pt x="7127" y="5088"/>
                            <a:pt x="2365" y="14613"/>
                          </a:cubicBezTo>
                          <a:cubicBezTo>
                            <a:pt x="-2398" y="25091"/>
                            <a:pt x="460" y="38426"/>
                            <a:pt x="7127" y="4699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9" name="Google Shape;999;p35"/>
                    <p:cNvSpPr/>
                    <p:nvPr/>
                  </p:nvSpPr>
                  <p:spPr>
                    <a:xfrm>
                      <a:off x="4277677" y="1865947"/>
                      <a:ext cx="141922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922" h="73342" extrusionOk="0">
                          <a:moveTo>
                            <a:pt x="141923" y="0"/>
                          </a:moveTo>
                          <a:lnTo>
                            <a:pt x="0" y="73342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00" name="Google Shape;1000;p35"/>
                  <p:cNvSpPr/>
                  <p:nvPr/>
                </p:nvSpPr>
                <p:spPr>
                  <a:xfrm>
                    <a:off x="4413438" y="2045017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9525"/>
                        </a:moveTo>
                        <a:cubicBezTo>
                          <a:pt x="95697" y="9525"/>
                          <a:pt x="115699" y="17145"/>
                          <a:pt x="133797" y="33338"/>
                        </a:cubicBezTo>
                        <a:cubicBezTo>
                          <a:pt x="170944" y="66675"/>
                          <a:pt x="181422" y="122873"/>
                          <a:pt x="156657" y="158115"/>
                        </a:cubicBezTo>
                        <a:cubicBezTo>
                          <a:pt x="144274" y="176213"/>
                          <a:pt x="124272" y="185738"/>
                          <a:pt x="103317" y="185738"/>
                        </a:cubicBezTo>
                        <a:cubicBezTo>
                          <a:pt x="83314" y="185738"/>
                          <a:pt x="63312" y="178118"/>
                          <a:pt x="45214" y="161925"/>
                        </a:cubicBezTo>
                        <a:cubicBezTo>
                          <a:pt x="8067" y="128588"/>
                          <a:pt x="-2411" y="72390"/>
                          <a:pt x="22354" y="37148"/>
                        </a:cubicBezTo>
                        <a:cubicBezTo>
                          <a:pt x="34737" y="19050"/>
                          <a:pt x="54739" y="9525"/>
                          <a:pt x="75694" y="9525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9525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35"/>
                  <p:cNvSpPr/>
                  <p:nvPr/>
                </p:nvSpPr>
                <p:spPr>
                  <a:xfrm>
                    <a:off x="4185790" y="1840229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8573"/>
                        </a:moveTo>
                        <a:cubicBezTo>
                          <a:pt x="95697" y="8573"/>
                          <a:pt x="115699" y="16193"/>
                          <a:pt x="133797" y="32385"/>
                        </a:cubicBezTo>
                        <a:cubicBezTo>
                          <a:pt x="170944" y="65723"/>
                          <a:pt x="181422" y="121920"/>
                          <a:pt x="156657" y="157163"/>
                        </a:cubicBezTo>
                        <a:cubicBezTo>
                          <a:pt x="144274" y="175260"/>
                          <a:pt x="124272" y="184785"/>
                          <a:pt x="103317" y="184785"/>
                        </a:cubicBezTo>
                        <a:cubicBezTo>
                          <a:pt x="83314" y="184785"/>
                          <a:pt x="63312" y="177165"/>
                          <a:pt x="45214" y="160973"/>
                        </a:cubicBezTo>
                        <a:cubicBezTo>
                          <a:pt x="8067" y="127635"/>
                          <a:pt x="-2411" y="71438"/>
                          <a:pt x="22354" y="36195"/>
                        </a:cubicBezTo>
                        <a:cubicBezTo>
                          <a:pt x="35689" y="18098"/>
                          <a:pt x="54739" y="8573"/>
                          <a:pt x="75694" y="8573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8573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35"/>
                  <p:cNvSpPr/>
                  <p:nvPr/>
                </p:nvSpPr>
                <p:spPr>
                  <a:xfrm>
                    <a:off x="4508744" y="1961009"/>
                    <a:ext cx="91974" cy="74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974" h="74061" extrusionOk="0">
                        <a:moveTo>
                          <a:pt x="81353" y="73530"/>
                        </a:moveTo>
                        <a:cubicBezTo>
                          <a:pt x="81353" y="73530"/>
                          <a:pt x="80400" y="73530"/>
                          <a:pt x="79448" y="73530"/>
                        </a:cubicBezTo>
                        <a:cubicBezTo>
                          <a:pt x="60398" y="78293"/>
                          <a:pt x="46110" y="49718"/>
                          <a:pt x="29918" y="40193"/>
                        </a:cubicBezTo>
                        <a:cubicBezTo>
                          <a:pt x="21345" y="35430"/>
                          <a:pt x="11820" y="32573"/>
                          <a:pt x="5153" y="24000"/>
                        </a:cubicBezTo>
                        <a:cubicBezTo>
                          <a:pt x="390" y="18285"/>
                          <a:pt x="-1515" y="10665"/>
                          <a:pt x="1343" y="5903"/>
                        </a:cubicBezTo>
                        <a:cubicBezTo>
                          <a:pt x="4200" y="1140"/>
                          <a:pt x="10868" y="-1717"/>
                          <a:pt x="18488" y="1140"/>
                        </a:cubicBezTo>
                        <a:cubicBezTo>
                          <a:pt x="28013" y="5903"/>
                          <a:pt x="33728" y="17333"/>
                          <a:pt x="41348" y="24953"/>
                        </a:cubicBezTo>
                        <a:cubicBezTo>
                          <a:pt x="51825" y="33525"/>
                          <a:pt x="62303" y="34478"/>
                          <a:pt x="72780" y="35430"/>
                        </a:cubicBezTo>
                        <a:cubicBezTo>
                          <a:pt x="75638" y="35430"/>
                          <a:pt x="79448" y="36383"/>
                          <a:pt x="82305" y="38288"/>
                        </a:cubicBezTo>
                        <a:cubicBezTo>
                          <a:pt x="88973" y="42098"/>
                          <a:pt x="92783" y="49718"/>
                          <a:pt x="91830" y="56385"/>
                        </a:cubicBezTo>
                        <a:cubicBezTo>
                          <a:pt x="91830" y="64005"/>
                          <a:pt x="88020" y="70673"/>
                          <a:pt x="81353" y="735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03" name="Google Shape;1003;p35"/>
              <p:cNvGrpSpPr/>
              <p:nvPr/>
            </p:nvGrpSpPr>
            <p:grpSpPr>
              <a:xfrm>
                <a:off x="248139" y="258472"/>
                <a:ext cx="871291" cy="508031"/>
                <a:chOff x="7047547" y="4061275"/>
                <a:chExt cx="764827" cy="445954"/>
              </a:xfrm>
            </p:grpSpPr>
            <p:sp>
              <p:nvSpPr>
                <p:cNvPr id="1004" name="Google Shape;1004;p35"/>
                <p:cNvSpPr/>
                <p:nvPr/>
              </p:nvSpPr>
              <p:spPr>
                <a:xfrm>
                  <a:off x="7309221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3" y="156192"/>
                        <a:pt x="19313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8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8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5"/>
                <p:cNvSpPr/>
                <p:nvPr/>
              </p:nvSpPr>
              <p:spPr>
                <a:xfrm>
                  <a:off x="7574016" y="4251024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8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3"/>
                        <a:pt x="19314" y="160003"/>
                      </a:cubicBezTo>
                      <a:cubicBezTo>
                        <a:pt x="18361" y="167623"/>
                        <a:pt x="22171" y="175243"/>
                        <a:pt x="25028" y="182863"/>
                      </a:cubicBezTo>
                      <a:cubicBezTo>
                        <a:pt x="32648" y="203818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5"/>
                <p:cNvSpPr/>
                <p:nvPr/>
              </p:nvSpPr>
              <p:spPr>
                <a:xfrm>
                  <a:off x="7206165" y="4062227"/>
                  <a:ext cx="482254" cy="3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254" h="319836" extrusionOk="0">
                      <a:moveTo>
                        <a:pt x="462412" y="217355"/>
                      </a:moveTo>
                      <a:cubicBezTo>
                        <a:pt x="463365" y="237357"/>
                        <a:pt x="469080" y="256407"/>
                        <a:pt x="477652" y="273552"/>
                      </a:cubicBezTo>
                      <a:lnTo>
                        <a:pt x="421455" y="273552"/>
                      </a:lnTo>
                      <a:cubicBezTo>
                        <a:pt x="395737" y="287840"/>
                        <a:pt x="366210" y="299270"/>
                        <a:pt x="338587" y="308795"/>
                      </a:cubicBezTo>
                      <a:cubicBezTo>
                        <a:pt x="310965" y="318320"/>
                        <a:pt x="281437" y="323082"/>
                        <a:pt x="253815" y="317367"/>
                      </a:cubicBezTo>
                      <a:cubicBezTo>
                        <a:pt x="235717" y="313557"/>
                        <a:pt x="218572" y="305937"/>
                        <a:pt x="202380" y="298317"/>
                      </a:cubicBezTo>
                      <a:cubicBezTo>
                        <a:pt x="189997" y="292602"/>
                        <a:pt x="177615" y="286887"/>
                        <a:pt x="165232" y="282125"/>
                      </a:cubicBezTo>
                      <a:cubicBezTo>
                        <a:pt x="146182" y="291650"/>
                        <a:pt x="126180" y="302127"/>
                        <a:pt x="105225" y="303080"/>
                      </a:cubicBezTo>
                      <a:cubicBezTo>
                        <a:pt x="85222" y="304032"/>
                        <a:pt x="63315" y="296412"/>
                        <a:pt x="50932" y="279267"/>
                      </a:cubicBezTo>
                      <a:cubicBezTo>
                        <a:pt x="40455" y="264027"/>
                        <a:pt x="450" y="226880"/>
                        <a:pt x="450" y="208782"/>
                      </a:cubicBezTo>
                      <a:cubicBezTo>
                        <a:pt x="-1455" y="158300"/>
                        <a:pt x="3307" y="88767"/>
                        <a:pt x="3307" y="88767"/>
                      </a:cubicBezTo>
                      <a:cubicBezTo>
                        <a:pt x="9975" y="97340"/>
                        <a:pt x="49980" y="85910"/>
                        <a:pt x="69030" y="44000"/>
                      </a:cubicBezTo>
                      <a:cubicBezTo>
                        <a:pt x="76650" y="26855"/>
                        <a:pt x="92842" y="14472"/>
                        <a:pt x="109035" y="5900"/>
                      </a:cubicBezTo>
                      <a:cubicBezTo>
                        <a:pt x="115702" y="2090"/>
                        <a:pt x="123322" y="-768"/>
                        <a:pt x="130942" y="185"/>
                      </a:cubicBezTo>
                      <a:cubicBezTo>
                        <a:pt x="139515" y="1137"/>
                        <a:pt x="146182" y="6852"/>
                        <a:pt x="153802" y="12567"/>
                      </a:cubicBezTo>
                      <a:cubicBezTo>
                        <a:pt x="187140" y="36380"/>
                        <a:pt x="227145" y="49715"/>
                        <a:pt x="267150" y="52572"/>
                      </a:cubicBezTo>
                      <a:cubicBezTo>
                        <a:pt x="268102" y="52572"/>
                        <a:pt x="268102" y="52572"/>
                        <a:pt x="269055" y="52572"/>
                      </a:cubicBezTo>
                      <a:cubicBezTo>
                        <a:pt x="310012" y="55430"/>
                        <a:pt x="350970" y="48762"/>
                        <a:pt x="390975" y="38285"/>
                      </a:cubicBezTo>
                      <a:cubicBezTo>
                        <a:pt x="403357" y="34475"/>
                        <a:pt x="415740" y="30665"/>
                        <a:pt x="428122" y="29712"/>
                      </a:cubicBezTo>
                      <a:cubicBezTo>
                        <a:pt x="440505" y="28760"/>
                        <a:pt x="454792" y="31617"/>
                        <a:pt x="464317" y="41142"/>
                      </a:cubicBezTo>
                      <a:cubicBezTo>
                        <a:pt x="470032" y="45905"/>
                        <a:pt x="472890" y="52572"/>
                        <a:pt x="475747" y="59240"/>
                      </a:cubicBezTo>
                      <a:cubicBezTo>
                        <a:pt x="486225" y="84005"/>
                        <a:pt x="482415" y="112580"/>
                        <a:pt x="475747" y="139250"/>
                      </a:cubicBezTo>
                      <a:cubicBezTo>
                        <a:pt x="470032" y="164015"/>
                        <a:pt x="461460" y="190685"/>
                        <a:pt x="462412" y="2173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5"/>
                <p:cNvSpPr/>
                <p:nvPr/>
              </p:nvSpPr>
              <p:spPr>
                <a:xfrm>
                  <a:off x="7513319" y="4090987"/>
                  <a:ext cx="128029" cy="9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29" h="93103" extrusionOk="0">
                      <a:moveTo>
                        <a:pt x="6668" y="24765"/>
                      </a:moveTo>
                      <a:cubicBezTo>
                        <a:pt x="4763" y="28575"/>
                        <a:pt x="3810" y="33338"/>
                        <a:pt x="2858" y="38100"/>
                      </a:cubicBezTo>
                      <a:cubicBezTo>
                        <a:pt x="953" y="44768"/>
                        <a:pt x="0" y="52388"/>
                        <a:pt x="0" y="59055"/>
                      </a:cubicBezTo>
                      <a:cubicBezTo>
                        <a:pt x="0" y="71438"/>
                        <a:pt x="7620" y="88582"/>
                        <a:pt x="20955" y="92393"/>
                      </a:cubicBezTo>
                      <a:cubicBezTo>
                        <a:pt x="32385" y="96203"/>
                        <a:pt x="43815" y="83820"/>
                        <a:pt x="50483" y="76200"/>
                      </a:cubicBezTo>
                      <a:cubicBezTo>
                        <a:pt x="60008" y="66675"/>
                        <a:pt x="69533" y="58103"/>
                        <a:pt x="81915" y="52388"/>
                      </a:cubicBezTo>
                      <a:cubicBezTo>
                        <a:pt x="92393" y="46672"/>
                        <a:pt x="105728" y="45720"/>
                        <a:pt x="115253" y="38100"/>
                      </a:cubicBezTo>
                      <a:cubicBezTo>
                        <a:pt x="121920" y="32385"/>
                        <a:pt x="126683" y="24765"/>
                        <a:pt x="127635" y="15240"/>
                      </a:cubicBezTo>
                      <a:cubicBezTo>
                        <a:pt x="128588" y="9525"/>
                        <a:pt x="127635" y="4763"/>
                        <a:pt x="126683" y="0"/>
                      </a:cubicBezTo>
                      <a:cubicBezTo>
                        <a:pt x="123825" y="0"/>
                        <a:pt x="120968" y="0"/>
                        <a:pt x="118110" y="0"/>
                      </a:cubicBezTo>
                      <a:cubicBezTo>
                        <a:pt x="104775" y="953"/>
                        <a:pt x="91440" y="4763"/>
                        <a:pt x="78105" y="8572"/>
                      </a:cubicBezTo>
                      <a:cubicBezTo>
                        <a:pt x="55245" y="14288"/>
                        <a:pt x="32385" y="19050"/>
                        <a:pt x="8573" y="21907"/>
                      </a:cubicBezTo>
                      <a:cubicBezTo>
                        <a:pt x="7620" y="21907"/>
                        <a:pt x="7620" y="23813"/>
                        <a:pt x="6668" y="247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5"/>
                <p:cNvSpPr/>
                <p:nvPr/>
              </p:nvSpPr>
              <p:spPr>
                <a:xfrm>
                  <a:off x="7254929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2"/>
                        <a:pt x="19314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1221" y="-18"/>
                        <a:pt x="27886" y="9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5"/>
                <p:cNvSpPr/>
                <p:nvPr/>
              </p:nvSpPr>
              <p:spPr>
                <a:xfrm>
                  <a:off x="7575009" y="4159567"/>
                  <a:ext cx="143433" cy="3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3" h="343852" extrusionOk="0">
                      <a:moveTo>
                        <a:pt x="55468" y="0"/>
                      </a:moveTo>
                      <a:cubicBezTo>
                        <a:pt x="34513" y="8572"/>
                        <a:pt x="18321" y="26670"/>
                        <a:pt x="9748" y="47625"/>
                      </a:cubicBezTo>
                      <a:cubicBezTo>
                        <a:pt x="1175" y="68580"/>
                        <a:pt x="-729" y="91440"/>
                        <a:pt x="223" y="114300"/>
                      </a:cubicBezTo>
                      <a:cubicBezTo>
                        <a:pt x="1175" y="126682"/>
                        <a:pt x="3080" y="138113"/>
                        <a:pt x="8796" y="149542"/>
                      </a:cubicBezTo>
                      <a:cubicBezTo>
                        <a:pt x="23083" y="176213"/>
                        <a:pt x="59278" y="190500"/>
                        <a:pt x="61183" y="220980"/>
                      </a:cubicBezTo>
                      <a:cubicBezTo>
                        <a:pt x="61183" y="225742"/>
                        <a:pt x="61183" y="231457"/>
                        <a:pt x="64040" y="235267"/>
                      </a:cubicBezTo>
                      <a:cubicBezTo>
                        <a:pt x="67850" y="240982"/>
                        <a:pt x="74518" y="241935"/>
                        <a:pt x="80233" y="244792"/>
                      </a:cubicBezTo>
                      <a:cubicBezTo>
                        <a:pt x="89758" y="250507"/>
                        <a:pt x="91663" y="262890"/>
                        <a:pt x="93568" y="274320"/>
                      </a:cubicBezTo>
                      <a:cubicBezTo>
                        <a:pt x="96425" y="297180"/>
                        <a:pt x="99283" y="320992"/>
                        <a:pt x="101188" y="343852"/>
                      </a:cubicBezTo>
                      <a:lnTo>
                        <a:pt x="131668" y="343852"/>
                      </a:lnTo>
                      <a:cubicBezTo>
                        <a:pt x="129763" y="316230"/>
                        <a:pt x="127858" y="283845"/>
                        <a:pt x="134525" y="257175"/>
                      </a:cubicBezTo>
                      <a:cubicBezTo>
                        <a:pt x="138335" y="241935"/>
                        <a:pt x="145003" y="226695"/>
                        <a:pt x="143098" y="211455"/>
                      </a:cubicBezTo>
                      <a:cubicBezTo>
                        <a:pt x="142146" y="198120"/>
                        <a:pt x="135478" y="186690"/>
                        <a:pt x="134525" y="173355"/>
                      </a:cubicBezTo>
                      <a:cubicBezTo>
                        <a:pt x="133573" y="160020"/>
                        <a:pt x="138335" y="146685"/>
                        <a:pt x="140240" y="133350"/>
                      </a:cubicBezTo>
                      <a:cubicBezTo>
                        <a:pt x="145003" y="105727"/>
                        <a:pt x="139288" y="75247"/>
                        <a:pt x="123096" y="52388"/>
                      </a:cubicBezTo>
                      <a:cubicBezTo>
                        <a:pt x="106903" y="27622"/>
                        <a:pt x="83090" y="5715"/>
                        <a:pt x="554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5"/>
                <p:cNvSpPr/>
                <p:nvPr/>
              </p:nvSpPr>
              <p:spPr>
                <a:xfrm>
                  <a:off x="7650480" y="4109084"/>
                  <a:ext cx="126682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82" h="266700" extrusionOk="0">
                      <a:moveTo>
                        <a:pt x="0" y="0"/>
                      </a:moveTo>
                      <a:cubicBezTo>
                        <a:pt x="27622" y="0"/>
                        <a:pt x="57150" y="6668"/>
                        <a:pt x="77152" y="25718"/>
                      </a:cubicBezTo>
                      <a:cubicBezTo>
                        <a:pt x="100965" y="48578"/>
                        <a:pt x="107632" y="82868"/>
                        <a:pt x="111442" y="115253"/>
                      </a:cubicBezTo>
                      <a:cubicBezTo>
                        <a:pt x="119063" y="165735"/>
                        <a:pt x="123825" y="216218"/>
                        <a:pt x="126682" y="266700"/>
                      </a:cubicBezTo>
                    </a:path>
                  </a:pathLst>
                </a:custGeom>
                <a:noFill/>
                <a:ln w="128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7257097" y="4061275"/>
                  <a:ext cx="245286" cy="2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86" h="216878" extrusionOk="0">
                      <a:moveTo>
                        <a:pt x="213360" y="102102"/>
                      </a:moveTo>
                      <a:cubicBezTo>
                        <a:pt x="219075" y="101150"/>
                        <a:pt x="225743" y="104960"/>
                        <a:pt x="231458" y="104960"/>
                      </a:cubicBezTo>
                      <a:cubicBezTo>
                        <a:pt x="243840" y="104007"/>
                        <a:pt x="248603" y="86862"/>
                        <a:pt x="242888" y="75432"/>
                      </a:cubicBezTo>
                      <a:cubicBezTo>
                        <a:pt x="238125" y="66860"/>
                        <a:pt x="230505" y="60192"/>
                        <a:pt x="223838" y="52572"/>
                      </a:cubicBezTo>
                      <a:cubicBezTo>
                        <a:pt x="180975" y="49715"/>
                        <a:pt x="139065" y="36380"/>
                        <a:pt x="103822" y="12567"/>
                      </a:cubicBezTo>
                      <a:cubicBezTo>
                        <a:pt x="96203" y="7805"/>
                        <a:pt x="88583" y="2090"/>
                        <a:pt x="80010" y="185"/>
                      </a:cubicBezTo>
                      <a:cubicBezTo>
                        <a:pt x="72390" y="-768"/>
                        <a:pt x="63818" y="2090"/>
                        <a:pt x="56197" y="5900"/>
                      </a:cubicBezTo>
                      <a:cubicBezTo>
                        <a:pt x="39053" y="14472"/>
                        <a:pt x="23813" y="27807"/>
                        <a:pt x="13335" y="44000"/>
                      </a:cubicBezTo>
                      <a:cubicBezTo>
                        <a:pt x="7620" y="52572"/>
                        <a:pt x="3810" y="61145"/>
                        <a:pt x="0" y="69717"/>
                      </a:cubicBezTo>
                      <a:cubicBezTo>
                        <a:pt x="1905" y="81147"/>
                        <a:pt x="5715" y="92577"/>
                        <a:pt x="14288" y="101150"/>
                      </a:cubicBezTo>
                      <a:cubicBezTo>
                        <a:pt x="24765" y="111627"/>
                        <a:pt x="40958" y="116390"/>
                        <a:pt x="52388" y="126867"/>
                      </a:cubicBezTo>
                      <a:cubicBezTo>
                        <a:pt x="58103" y="132582"/>
                        <a:pt x="62865" y="140202"/>
                        <a:pt x="64770" y="147822"/>
                      </a:cubicBezTo>
                      <a:cubicBezTo>
                        <a:pt x="66675" y="158300"/>
                        <a:pt x="64770" y="167825"/>
                        <a:pt x="64770" y="178302"/>
                      </a:cubicBezTo>
                      <a:cubicBezTo>
                        <a:pt x="64770" y="198305"/>
                        <a:pt x="80963" y="211640"/>
                        <a:pt x="99060" y="215450"/>
                      </a:cubicBezTo>
                      <a:cubicBezTo>
                        <a:pt x="107633" y="217355"/>
                        <a:pt x="117158" y="217355"/>
                        <a:pt x="125730" y="215450"/>
                      </a:cubicBezTo>
                      <a:cubicBezTo>
                        <a:pt x="130493" y="212592"/>
                        <a:pt x="134303" y="209735"/>
                        <a:pt x="137160" y="205925"/>
                      </a:cubicBezTo>
                      <a:cubicBezTo>
                        <a:pt x="138113" y="203067"/>
                        <a:pt x="140018" y="199257"/>
                        <a:pt x="140970" y="196400"/>
                      </a:cubicBezTo>
                      <a:cubicBezTo>
                        <a:pt x="144780" y="187827"/>
                        <a:pt x="150495" y="179255"/>
                        <a:pt x="160020" y="178302"/>
                      </a:cubicBezTo>
                      <a:cubicBezTo>
                        <a:pt x="168593" y="177350"/>
                        <a:pt x="176213" y="182112"/>
                        <a:pt x="182880" y="186875"/>
                      </a:cubicBezTo>
                      <a:cubicBezTo>
                        <a:pt x="190500" y="191637"/>
                        <a:pt x="198120" y="196400"/>
                        <a:pt x="207645" y="196400"/>
                      </a:cubicBezTo>
                      <a:cubicBezTo>
                        <a:pt x="216218" y="197352"/>
                        <a:pt x="226695" y="193542"/>
                        <a:pt x="230505" y="184970"/>
                      </a:cubicBezTo>
                      <a:cubicBezTo>
                        <a:pt x="235268" y="175445"/>
                        <a:pt x="229553" y="163062"/>
                        <a:pt x="222885" y="154490"/>
                      </a:cubicBezTo>
                      <a:cubicBezTo>
                        <a:pt x="215265" y="145917"/>
                        <a:pt x="206693" y="139250"/>
                        <a:pt x="202883" y="128772"/>
                      </a:cubicBezTo>
                      <a:cubicBezTo>
                        <a:pt x="198120" y="118295"/>
                        <a:pt x="202883" y="103055"/>
                        <a:pt x="213360" y="102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12" name="Google Shape;1012;p35"/>
                <p:cNvGrpSpPr/>
                <p:nvPr/>
              </p:nvGrpSpPr>
              <p:grpSpPr>
                <a:xfrm>
                  <a:off x="7047547" y="4121630"/>
                  <a:ext cx="275272" cy="258916"/>
                  <a:chOff x="7047547" y="4121630"/>
                  <a:chExt cx="275272" cy="258916"/>
                </a:xfrm>
              </p:grpSpPr>
              <p:sp>
                <p:nvSpPr>
                  <p:cNvPr id="1013" name="Google Shape;1013;p35"/>
                  <p:cNvSpPr/>
                  <p:nvPr/>
                </p:nvSpPr>
                <p:spPr>
                  <a:xfrm>
                    <a:off x="7116936" y="4129087"/>
                    <a:ext cx="130078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78" h="246697" extrusionOk="0">
                        <a:moveTo>
                          <a:pt x="92536" y="7620"/>
                        </a:moveTo>
                        <a:cubicBezTo>
                          <a:pt x="88726" y="953"/>
                          <a:pt x="80154" y="0"/>
                          <a:pt x="72534" y="0"/>
                        </a:cubicBezTo>
                        <a:cubicBezTo>
                          <a:pt x="65866" y="0"/>
                          <a:pt x="59199" y="0"/>
                          <a:pt x="53484" y="1905"/>
                        </a:cubicBezTo>
                        <a:cubicBezTo>
                          <a:pt x="38244" y="7620"/>
                          <a:pt x="31576" y="25718"/>
                          <a:pt x="31576" y="41910"/>
                        </a:cubicBezTo>
                        <a:cubicBezTo>
                          <a:pt x="23004" y="39053"/>
                          <a:pt x="14431" y="41910"/>
                          <a:pt x="8716" y="48578"/>
                        </a:cubicBezTo>
                        <a:cubicBezTo>
                          <a:pt x="3001" y="55245"/>
                          <a:pt x="144" y="64770"/>
                          <a:pt x="144" y="74295"/>
                        </a:cubicBezTo>
                        <a:cubicBezTo>
                          <a:pt x="-809" y="88582"/>
                          <a:pt x="3001" y="102870"/>
                          <a:pt x="10621" y="114300"/>
                        </a:cubicBezTo>
                        <a:cubicBezTo>
                          <a:pt x="18241" y="125730"/>
                          <a:pt x="29671" y="135255"/>
                          <a:pt x="37291" y="146685"/>
                        </a:cubicBezTo>
                        <a:cubicBezTo>
                          <a:pt x="46816" y="160020"/>
                          <a:pt x="50626" y="177165"/>
                          <a:pt x="49674" y="193357"/>
                        </a:cubicBezTo>
                        <a:cubicBezTo>
                          <a:pt x="47769" y="211455"/>
                          <a:pt x="40149" y="229553"/>
                          <a:pt x="46816" y="246697"/>
                        </a:cubicBezTo>
                        <a:lnTo>
                          <a:pt x="113491" y="246697"/>
                        </a:lnTo>
                        <a:cubicBezTo>
                          <a:pt x="114444" y="237172"/>
                          <a:pt x="115396" y="225743"/>
                          <a:pt x="112539" y="216218"/>
                        </a:cubicBezTo>
                        <a:cubicBezTo>
                          <a:pt x="108729" y="202882"/>
                          <a:pt x="98251" y="189547"/>
                          <a:pt x="102061" y="176213"/>
                        </a:cubicBezTo>
                        <a:cubicBezTo>
                          <a:pt x="107776" y="157163"/>
                          <a:pt x="103014" y="147638"/>
                          <a:pt x="115396" y="131445"/>
                        </a:cubicBezTo>
                        <a:cubicBezTo>
                          <a:pt x="119206" y="126682"/>
                          <a:pt x="123016" y="122872"/>
                          <a:pt x="125874" y="117157"/>
                        </a:cubicBezTo>
                        <a:cubicBezTo>
                          <a:pt x="128731" y="112395"/>
                          <a:pt x="128731" y="106680"/>
                          <a:pt x="129684" y="101918"/>
                        </a:cubicBezTo>
                        <a:cubicBezTo>
                          <a:pt x="131589" y="83820"/>
                          <a:pt x="126826" y="61913"/>
                          <a:pt x="110634" y="53340"/>
                        </a:cubicBezTo>
                        <a:cubicBezTo>
                          <a:pt x="112539" y="44768"/>
                          <a:pt x="111586" y="29528"/>
                          <a:pt x="107776" y="21907"/>
                        </a:cubicBezTo>
                        <a:cubicBezTo>
                          <a:pt x="104919" y="14288"/>
                          <a:pt x="101109" y="5715"/>
                          <a:pt x="92536" y="762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4" name="Google Shape;1014;p35"/>
                  <p:cNvSpPr/>
                  <p:nvPr/>
                </p:nvSpPr>
                <p:spPr>
                  <a:xfrm>
                    <a:off x="7154227" y="4129087"/>
                    <a:ext cx="55244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4" h="246697" extrusionOk="0">
                        <a:moveTo>
                          <a:pt x="51435" y="140018"/>
                        </a:moveTo>
                        <a:cubicBezTo>
                          <a:pt x="48578" y="129540"/>
                          <a:pt x="46672" y="119063"/>
                          <a:pt x="45720" y="108585"/>
                        </a:cubicBezTo>
                        <a:cubicBezTo>
                          <a:pt x="44767" y="98107"/>
                          <a:pt x="47625" y="89535"/>
                          <a:pt x="50482" y="80010"/>
                        </a:cubicBezTo>
                        <a:cubicBezTo>
                          <a:pt x="53340" y="72390"/>
                          <a:pt x="54292" y="66675"/>
                          <a:pt x="50482" y="59055"/>
                        </a:cubicBezTo>
                        <a:cubicBezTo>
                          <a:pt x="47625" y="52388"/>
                          <a:pt x="42863" y="46672"/>
                          <a:pt x="40957" y="39053"/>
                        </a:cubicBezTo>
                        <a:cubicBezTo>
                          <a:pt x="38100" y="26670"/>
                          <a:pt x="41910" y="13335"/>
                          <a:pt x="49530" y="2857"/>
                        </a:cubicBezTo>
                        <a:cubicBezTo>
                          <a:pt x="45720" y="953"/>
                          <a:pt x="40005" y="0"/>
                          <a:pt x="35242" y="0"/>
                        </a:cubicBezTo>
                        <a:cubicBezTo>
                          <a:pt x="28575" y="0"/>
                          <a:pt x="21907" y="0"/>
                          <a:pt x="16192" y="1905"/>
                        </a:cubicBezTo>
                        <a:cubicBezTo>
                          <a:pt x="8572" y="4763"/>
                          <a:pt x="3810" y="10478"/>
                          <a:pt x="0" y="17145"/>
                        </a:cubicBezTo>
                        <a:cubicBezTo>
                          <a:pt x="3810" y="20955"/>
                          <a:pt x="6667" y="26670"/>
                          <a:pt x="8572" y="31432"/>
                        </a:cubicBezTo>
                        <a:cubicBezTo>
                          <a:pt x="11430" y="40005"/>
                          <a:pt x="13335" y="49530"/>
                          <a:pt x="11430" y="58103"/>
                        </a:cubicBezTo>
                        <a:cubicBezTo>
                          <a:pt x="10478" y="62865"/>
                          <a:pt x="8572" y="67628"/>
                          <a:pt x="8572" y="73343"/>
                        </a:cubicBezTo>
                        <a:cubicBezTo>
                          <a:pt x="8572" y="77153"/>
                          <a:pt x="9525" y="80963"/>
                          <a:pt x="11430" y="84772"/>
                        </a:cubicBezTo>
                        <a:cubicBezTo>
                          <a:pt x="16192" y="92393"/>
                          <a:pt x="19050" y="100965"/>
                          <a:pt x="20955" y="110490"/>
                        </a:cubicBezTo>
                        <a:cubicBezTo>
                          <a:pt x="24765" y="129540"/>
                          <a:pt x="22860" y="149543"/>
                          <a:pt x="20955" y="169545"/>
                        </a:cubicBezTo>
                        <a:cubicBezTo>
                          <a:pt x="19050" y="190500"/>
                          <a:pt x="18097" y="210503"/>
                          <a:pt x="20955" y="231457"/>
                        </a:cubicBezTo>
                        <a:cubicBezTo>
                          <a:pt x="21907" y="236220"/>
                          <a:pt x="21907" y="241935"/>
                          <a:pt x="22860" y="246697"/>
                        </a:cubicBezTo>
                        <a:lnTo>
                          <a:pt x="52388" y="246697"/>
                        </a:lnTo>
                        <a:cubicBezTo>
                          <a:pt x="52388" y="216218"/>
                          <a:pt x="54292" y="186690"/>
                          <a:pt x="54292" y="156210"/>
                        </a:cubicBezTo>
                        <a:cubicBezTo>
                          <a:pt x="54292" y="155257"/>
                          <a:pt x="54292" y="153353"/>
                          <a:pt x="55245" y="153353"/>
                        </a:cubicBezTo>
                        <a:cubicBezTo>
                          <a:pt x="53340" y="148590"/>
                          <a:pt x="52388" y="144780"/>
                          <a:pt x="51435" y="140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35"/>
                  <p:cNvSpPr/>
                  <p:nvPr/>
                </p:nvSpPr>
                <p:spPr>
                  <a:xfrm>
                    <a:off x="7047547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34290" y="4870"/>
                        </a:moveTo>
                        <a:cubicBezTo>
                          <a:pt x="31433" y="4870"/>
                          <a:pt x="28575" y="3917"/>
                          <a:pt x="25718" y="4870"/>
                        </a:cubicBezTo>
                        <a:cubicBezTo>
                          <a:pt x="23813" y="5822"/>
                          <a:pt x="20955" y="6775"/>
                          <a:pt x="19050" y="7727"/>
                        </a:cubicBezTo>
                        <a:cubicBezTo>
                          <a:pt x="12383" y="12490"/>
                          <a:pt x="5715" y="17252"/>
                          <a:pt x="0" y="22967"/>
                        </a:cubicBezTo>
                        <a:cubicBezTo>
                          <a:pt x="7620" y="26777"/>
                          <a:pt x="15240" y="29635"/>
                          <a:pt x="22860" y="33445"/>
                        </a:cubicBezTo>
                        <a:cubicBezTo>
                          <a:pt x="34290" y="38207"/>
                          <a:pt x="46672" y="43922"/>
                          <a:pt x="58103" y="40112"/>
                        </a:cubicBezTo>
                        <a:cubicBezTo>
                          <a:pt x="71438" y="35350"/>
                          <a:pt x="80963" y="19157"/>
                          <a:pt x="95250" y="20110"/>
                        </a:cubicBezTo>
                        <a:cubicBezTo>
                          <a:pt x="85725" y="20110"/>
                          <a:pt x="82868" y="2012"/>
                          <a:pt x="73343" y="107"/>
                        </a:cubicBezTo>
                        <a:cubicBezTo>
                          <a:pt x="68580" y="-845"/>
                          <a:pt x="60960" y="4870"/>
                          <a:pt x="56197" y="4870"/>
                        </a:cubicBezTo>
                        <a:cubicBezTo>
                          <a:pt x="48578" y="5822"/>
                          <a:pt x="40958" y="5822"/>
                          <a:pt x="3429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35"/>
                  <p:cNvSpPr/>
                  <p:nvPr/>
                </p:nvSpPr>
                <p:spPr>
                  <a:xfrm>
                    <a:off x="7227569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60960" y="4870"/>
                        </a:moveTo>
                        <a:cubicBezTo>
                          <a:pt x="63818" y="4870"/>
                          <a:pt x="66675" y="3917"/>
                          <a:pt x="69533" y="4870"/>
                        </a:cubicBezTo>
                        <a:cubicBezTo>
                          <a:pt x="71438" y="5822"/>
                          <a:pt x="74295" y="6775"/>
                          <a:pt x="76200" y="7727"/>
                        </a:cubicBezTo>
                        <a:cubicBezTo>
                          <a:pt x="82868" y="12490"/>
                          <a:pt x="89535" y="17252"/>
                          <a:pt x="95250" y="22967"/>
                        </a:cubicBezTo>
                        <a:cubicBezTo>
                          <a:pt x="87630" y="26777"/>
                          <a:pt x="80010" y="29635"/>
                          <a:pt x="72390" y="33445"/>
                        </a:cubicBezTo>
                        <a:cubicBezTo>
                          <a:pt x="60960" y="38207"/>
                          <a:pt x="48578" y="43922"/>
                          <a:pt x="37148" y="40112"/>
                        </a:cubicBezTo>
                        <a:cubicBezTo>
                          <a:pt x="23813" y="35350"/>
                          <a:pt x="14288" y="19157"/>
                          <a:pt x="0" y="20110"/>
                        </a:cubicBezTo>
                        <a:cubicBezTo>
                          <a:pt x="9525" y="20110"/>
                          <a:pt x="12383" y="2012"/>
                          <a:pt x="21908" y="107"/>
                        </a:cubicBezTo>
                        <a:cubicBezTo>
                          <a:pt x="26670" y="-845"/>
                          <a:pt x="34290" y="4870"/>
                          <a:pt x="39053" y="4870"/>
                        </a:cubicBezTo>
                        <a:cubicBezTo>
                          <a:pt x="46673" y="5822"/>
                          <a:pt x="54293" y="5822"/>
                          <a:pt x="6096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35"/>
                  <p:cNvSpPr/>
                  <p:nvPr/>
                </p:nvSpPr>
                <p:spPr>
                  <a:xfrm>
                    <a:off x="7155858" y="4320286"/>
                    <a:ext cx="77505" cy="6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05" h="60260" extrusionOk="0">
                        <a:moveTo>
                          <a:pt x="3131" y="56451"/>
                        </a:moveTo>
                        <a:cubicBezTo>
                          <a:pt x="-1631" y="46926"/>
                          <a:pt x="-679" y="34543"/>
                          <a:pt x="4084" y="25018"/>
                        </a:cubicBezTo>
                        <a:cubicBezTo>
                          <a:pt x="8846" y="15493"/>
                          <a:pt x="17419" y="7873"/>
                          <a:pt x="26944" y="3111"/>
                        </a:cubicBezTo>
                        <a:cubicBezTo>
                          <a:pt x="31706" y="1206"/>
                          <a:pt x="35516" y="-699"/>
                          <a:pt x="40279" y="253"/>
                        </a:cubicBezTo>
                        <a:cubicBezTo>
                          <a:pt x="45994" y="253"/>
                          <a:pt x="51709" y="4063"/>
                          <a:pt x="56471" y="8826"/>
                        </a:cubicBezTo>
                        <a:cubicBezTo>
                          <a:pt x="70759" y="22161"/>
                          <a:pt x="78379" y="41211"/>
                          <a:pt x="77426" y="60261"/>
                        </a:cubicBezTo>
                        <a:lnTo>
                          <a:pt x="3131" y="5645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35"/>
                  <p:cNvSpPr/>
                  <p:nvPr/>
                </p:nvSpPr>
                <p:spPr>
                  <a:xfrm>
                    <a:off x="7104798" y="4121630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5617" y="56034"/>
                        </a:moveTo>
                        <a:cubicBezTo>
                          <a:pt x="18949" y="51272"/>
                          <a:pt x="13234" y="44604"/>
                          <a:pt x="9424" y="36032"/>
                        </a:cubicBezTo>
                        <a:cubicBezTo>
                          <a:pt x="5614" y="28412"/>
                          <a:pt x="2757" y="19839"/>
                          <a:pt x="852" y="12219"/>
                        </a:cubicBezTo>
                        <a:cubicBezTo>
                          <a:pt x="-101" y="8409"/>
                          <a:pt x="-1053" y="2694"/>
                          <a:pt x="2757" y="789"/>
                        </a:cubicBezTo>
                        <a:cubicBezTo>
                          <a:pt x="5614" y="-1116"/>
                          <a:pt x="9424" y="789"/>
                          <a:pt x="11330" y="2694"/>
                        </a:cubicBezTo>
                        <a:cubicBezTo>
                          <a:pt x="19902" y="8409"/>
                          <a:pt x="22759" y="19839"/>
                          <a:pt x="30380" y="25554"/>
                        </a:cubicBezTo>
                        <a:cubicBezTo>
                          <a:pt x="35142" y="29364"/>
                          <a:pt x="40857" y="31269"/>
                          <a:pt x="46572" y="33174"/>
                        </a:cubicBezTo>
                        <a:cubicBezTo>
                          <a:pt x="45620" y="39842"/>
                          <a:pt x="46572" y="46509"/>
                          <a:pt x="46572" y="53176"/>
                        </a:cubicBezTo>
                        <a:cubicBezTo>
                          <a:pt x="40857" y="51272"/>
                          <a:pt x="30380" y="52224"/>
                          <a:pt x="25617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35"/>
                  <p:cNvSpPr/>
                  <p:nvPr/>
                </p:nvSpPr>
                <p:spPr>
                  <a:xfrm>
                    <a:off x="7228522" y="4137823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0955" y="56034"/>
                        </a:moveTo>
                        <a:cubicBezTo>
                          <a:pt x="27622" y="51272"/>
                          <a:pt x="33338" y="44604"/>
                          <a:pt x="37147" y="36032"/>
                        </a:cubicBezTo>
                        <a:cubicBezTo>
                          <a:pt x="40958" y="28412"/>
                          <a:pt x="43815" y="19839"/>
                          <a:pt x="45720" y="12219"/>
                        </a:cubicBezTo>
                        <a:cubicBezTo>
                          <a:pt x="46672" y="8409"/>
                          <a:pt x="47625" y="2694"/>
                          <a:pt x="43815" y="789"/>
                        </a:cubicBezTo>
                        <a:cubicBezTo>
                          <a:pt x="40958" y="-1116"/>
                          <a:pt x="37147" y="789"/>
                          <a:pt x="35243" y="2694"/>
                        </a:cubicBezTo>
                        <a:cubicBezTo>
                          <a:pt x="26670" y="8409"/>
                          <a:pt x="23813" y="19839"/>
                          <a:pt x="16193" y="25554"/>
                        </a:cubicBezTo>
                        <a:cubicBezTo>
                          <a:pt x="11430" y="29364"/>
                          <a:pt x="5715" y="31269"/>
                          <a:pt x="0" y="33174"/>
                        </a:cubicBezTo>
                        <a:cubicBezTo>
                          <a:pt x="953" y="39842"/>
                          <a:pt x="0" y="46509"/>
                          <a:pt x="0" y="53177"/>
                        </a:cubicBezTo>
                        <a:cubicBezTo>
                          <a:pt x="5715" y="52224"/>
                          <a:pt x="16193" y="52224"/>
                          <a:pt x="20955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20" name="Google Shape;1020;p35"/>
                <p:cNvSpPr/>
                <p:nvPr/>
              </p:nvSpPr>
              <p:spPr>
                <a:xfrm>
                  <a:off x="7404734" y="4270057"/>
                  <a:ext cx="36195" cy="3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95" h="36195" extrusionOk="0">
                      <a:moveTo>
                        <a:pt x="36195" y="18098"/>
                      </a:moveTo>
                      <a:cubicBezTo>
                        <a:pt x="36195" y="27623"/>
                        <a:pt x="28575" y="36195"/>
                        <a:pt x="18097" y="36195"/>
                      </a:cubicBezTo>
                      <a:cubicBezTo>
                        <a:pt x="8572" y="36195"/>
                        <a:pt x="0" y="28575"/>
                        <a:pt x="0" y="18098"/>
                      </a:cubicBezTo>
                      <a:cubicBezTo>
                        <a:pt x="0" y="7620"/>
                        <a:pt x="7620" y="0"/>
                        <a:pt x="18097" y="0"/>
                      </a:cubicBezTo>
                      <a:cubicBezTo>
                        <a:pt x="28575" y="953"/>
                        <a:pt x="36195" y="8573"/>
                        <a:pt x="36195" y="180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7356157" y="429672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6668" y="0"/>
                        <a:pt x="9525" y="1905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7501890" y="4209097"/>
                  <a:ext cx="32384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4" h="32384" extrusionOk="0">
                      <a:moveTo>
                        <a:pt x="32385" y="16193"/>
                      </a:moveTo>
                      <a:cubicBezTo>
                        <a:pt x="32385" y="24765"/>
                        <a:pt x="25717" y="32385"/>
                        <a:pt x="16192" y="32385"/>
                      </a:cubicBezTo>
                      <a:cubicBezTo>
                        <a:pt x="7620" y="32385"/>
                        <a:pt x="0" y="25718"/>
                        <a:pt x="0" y="16193"/>
                      </a:cubicBezTo>
                      <a:cubicBezTo>
                        <a:pt x="0" y="7620"/>
                        <a:pt x="6667" y="0"/>
                        <a:pt x="16192" y="0"/>
                      </a:cubicBezTo>
                      <a:cubicBezTo>
                        <a:pt x="25717" y="0"/>
                        <a:pt x="32385" y="7620"/>
                        <a:pt x="32385" y="161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7501890" y="4265295"/>
                  <a:ext cx="11430" cy="1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1430" extrusionOk="0">
                      <a:moveTo>
                        <a:pt x="11430" y="5715"/>
                      </a:moveTo>
                      <a:cubicBezTo>
                        <a:pt x="11430" y="8871"/>
                        <a:pt x="8871" y="11430"/>
                        <a:pt x="5715" y="11430"/>
                      </a:cubicBezTo>
                      <a:cubicBezTo>
                        <a:pt x="2559" y="11430"/>
                        <a:pt x="0" y="8871"/>
                        <a:pt x="0" y="5715"/>
                      </a:cubicBezTo>
                      <a:cubicBezTo>
                        <a:pt x="0" y="2559"/>
                        <a:pt x="2558" y="0"/>
                        <a:pt x="5715" y="0"/>
                      </a:cubicBezTo>
                      <a:cubicBezTo>
                        <a:pt x="8871" y="0"/>
                        <a:pt x="11430" y="2558"/>
                        <a:pt x="11430" y="57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35"/>
                <p:cNvSpPr/>
                <p:nvPr/>
              </p:nvSpPr>
              <p:spPr>
                <a:xfrm>
                  <a:off x="7759745" y="4344092"/>
                  <a:ext cx="52629" cy="1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29" h="157422" extrusionOk="0">
                      <a:moveTo>
                        <a:pt x="10750" y="1213"/>
                      </a:moveTo>
                      <a:cubicBezTo>
                        <a:pt x="11702" y="23120"/>
                        <a:pt x="-4490" y="45028"/>
                        <a:pt x="1225" y="65983"/>
                      </a:cubicBezTo>
                      <a:cubicBezTo>
                        <a:pt x="5035" y="80270"/>
                        <a:pt x="18370" y="89795"/>
                        <a:pt x="26942" y="101225"/>
                      </a:cubicBezTo>
                      <a:cubicBezTo>
                        <a:pt x="36467" y="114560"/>
                        <a:pt x="40277" y="130753"/>
                        <a:pt x="38372" y="146945"/>
                      </a:cubicBezTo>
                      <a:cubicBezTo>
                        <a:pt x="40277" y="148850"/>
                        <a:pt x="42182" y="154565"/>
                        <a:pt x="44087" y="157423"/>
                      </a:cubicBezTo>
                      <a:cubicBezTo>
                        <a:pt x="33610" y="127895"/>
                        <a:pt x="61232" y="93605"/>
                        <a:pt x="49802" y="64078"/>
                      </a:cubicBezTo>
                      <a:cubicBezTo>
                        <a:pt x="45992" y="52648"/>
                        <a:pt x="36467" y="44075"/>
                        <a:pt x="33610" y="32645"/>
                      </a:cubicBezTo>
                      <a:cubicBezTo>
                        <a:pt x="31705" y="25978"/>
                        <a:pt x="32657" y="17405"/>
                        <a:pt x="29800" y="10738"/>
                      </a:cubicBezTo>
                      <a:cubicBezTo>
                        <a:pt x="27895" y="3118"/>
                        <a:pt x="16465" y="-2597"/>
                        <a:pt x="10750" y="1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35"/>
                <p:cNvSpPr/>
                <p:nvPr/>
              </p:nvSpPr>
              <p:spPr>
                <a:xfrm>
                  <a:off x="7274242" y="4408169"/>
                  <a:ext cx="32087" cy="74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7" h="74949" extrusionOk="0">
                      <a:moveTo>
                        <a:pt x="0" y="14288"/>
                      </a:moveTo>
                      <a:cubicBezTo>
                        <a:pt x="0" y="9525"/>
                        <a:pt x="3810" y="0"/>
                        <a:pt x="8572" y="0"/>
                      </a:cubicBezTo>
                      <a:cubicBezTo>
                        <a:pt x="13335" y="0"/>
                        <a:pt x="18097" y="2858"/>
                        <a:pt x="20002" y="7620"/>
                      </a:cubicBezTo>
                      <a:cubicBezTo>
                        <a:pt x="21907" y="11430"/>
                        <a:pt x="21907" y="17145"/>
                        <a:pt x="21907" y="21908"/>
                      </a:cubicBezTo>
                      <a:cubicBezTo>
                        <a:pt x="20955" y="27623"/>
                        <a:pt x="18097" y="33338"/>
                        <a:pt x="20002" y="39053"/>
                      </a:cubicBezTo>
                      <a:cubicBezTo>
                        <a:pt x="21907" y="44768"/>
                        <a:pt x="27622" y="47625"/>
                        <a:pt x="30480" y="52388"/>
                      </a:cubicBezTo>
                      <a:cubicBezTo>
                        <a:pt x="33338" y="58103"/>
                        <a:pt x="32385" y="65723"/>
                        <a:pt x="27622" y="70485"/>
                      </a:cubicBezTo>
                      <a:cubicBezTo>
                        <a:pt x="22860" y="75248"/>
                        <a:pt x="15240" y="76200"/>
                        <a:pt x="9525" y="73343"/>
                      </a:cubicBezTo>
                      <a:cubicBezTo>
                        <a:pt x="12382" y="53340"/>
                        <a:pt x="1905" y="34290"/>
                        <a:pt x="0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7295197" y="4392930"/>
                  <a:ext cx="13334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3334" extrusionOk="0">
                      <a:moveTo>
                        <a:pt x="13335" y="6667"/>
                      </a:moveTo>
                      <a:cubicBezTo>
                        <a:pt x="13335" y="10477"/>
                        <a:pt x="10478" y="13335"/>
                        <a:pt x="6668" y="13335"/>
                      </a:cubicBezTo>
                      <a:cubicBezTo>
                        <a:pt x="2858" y="13335"/>
                        <a:pt x="0" y="10477"/>
                        <a:pt x="0" y="6667"/>
                      </a:cubicBezTo>
                      <a:cubicBezTo>
                        <a:pt x="0" y="2857"/>
                        <a:pt x="2858" y="0"/>
                        <a:pt x="6668" y="0"/>
                      </a:cubicBezTo>
                      <a:cubicBezTo>
                        <a:pt x="10478" y="0"/>
                        <a:pt x="13335" y="3810"/>
                        <a:pt x="13335" y="66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7301865" y="443484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7301865" y="441579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7594528" y="4150831"/>
                  <a:ext cx="60887" cy="9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87" h="94460" extrusionOk="0">
                      <a:moveTo>
                        <a:pt x="3564" y="36358"/>
                      </a:moveTo>
                      <a:cubicBezTo>
                        <a:pt x="8327" y="45883"/>
                        <a:pt x="18804" y="52551"/>
                        <a:pt x="21662" y="63028"/>
                      </a:cubicBezTo>
                      <a:cubicBezTo>
                        <a:pt x="23566" y="70648"/>
                        <a:pt x="19757" y="79221"/>
                        <a:pt x="23566" y="85888"/>
                      </a:cubicBezTo>
                      <a:cubicBezTo>
                        <a:pt x="27377" y="93508"/>
                        <a:pt x="38807" y="94461"/>
                        <a:pt x="47379" y="94461"/>
                      </a:cubicBezTo>
                      <a:cubicBezTo>
                        <a:pt x="48332" y="94461"/>
                        <a:pt x="50237" y="94461"/>
                        <a:pt x="51189" y="93508"/>
                      </a:cubicBezTo>
                      <a:cubicBezTo>
                        <a:pt x="54047" y="92556"/>
                        <a:pt x="55952" y="89698"/>
                        <a:pt x="56904" y="86841"/>
                      </a:cubicBezTo>
                      <a:cubicBezTo>
                        <a:pt x="61666" y="72553"/>
                        <a:pt x="50237" y="57313"/>
                        <a:pt x="54999" y="43026"/>
                      </a:cubicBezTo>
                      <a:cubicBezTo>
                        <a:pt x="55952" y="40168"/>
                        <a:pt x="57857" y="37311"/>
                        <a:pt x="58809" y="34453"/>
                      </a:cubicBezTo>
                      <a:cubicBezTo>
                        <a:pt x="75954" y="-14124"/>
                        <a:pt x="-19296" y="-9362"/>
                        <a:pt x="3564" y="3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7658100" y="4197667"/>
                  <a:ext cx="22859" cy="2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9" h="22859" extrusionOk="0">
                      <a:moveTo>
                        <a:pt x="22860" y="11430"/>
                      </a:moveTo>
                      <a:cubicBezTo>
                        <a:pt x="22860" y="17743"/>
                        <a:pt x="17743" y="22860"/>
                        <a:pt x="11430" y="22860"/>
                      </a:cubicBezTo>
                      <a:cubicBezTo>
                        <a:pt x="5117" y="22860"/>
                        <a:pt x="0" y="17743"/>
                        <a:pt x="0" y="11430"/>
                      </a:cubicBezTo>
                      <a:cubicBezTo>
                        <a:pt x="0" y="5117"/>
                        <a:pt x="5117" y="0"/>
                        <a:pt x="11430" y="0"/>
                      </a:cubicBezTo>
                      <a:cubicBezTo>
                        <a:pt x="17743" y="0"/>
                        <a:pt x="22860" y="5117"/>
                        <a:pt x="22860" y="114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35"/>
                <p:cNvSpPr/>
                <p:nvPr/>
              </p:nvSpPr>
              <p:spPr>
                <a:xfrm>
                  <a:off x="7594282" y="424053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957"/>
                        <a:pt x="2957" y="3810"/>
                        <a:pt x="1905" y="3810"/>
                      </a:cubicBezTo>
                      <a:cubicBezTo>
                        <a:pt x="853" y="3810"/>
                        <a:pt x="0" y="2957"/>
                        <a:pt x="0" y="1905"/>
                      </a:cubicBezTo>
                      <a:cubicBezTo>
                        <a:pt x="0" y="853"/>
                        <a:pt x="853" y="0"/>
                        <a:pt x="1905" y="0"/>
                      </a:cubicBezTo>
                      <a:cubicBezTo>
                        <a:pt x="2957" y="0"/>
                        <a:pt x="3810" y="8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35"/>
                <p:cNvSpPr/>
                <p:nvPr/>
              </p:nvSpPr>
              <p:spPr>
                <a:xfrm>
                  <a:off x="7635240" y="4282440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8575" y="14288"/>
                      </a:moveTo>
                      <a:cubicBezTo>
                        <a:pt x="28575" y="22178"/>
                        <a:pt x="22178" y="28575"/>
                        <a:pt x="14288" y="28575"/>
                      </a:cubicBezTo>
                      <a:cubicBezTo>
                        <a:pt x="6397" y="28575"/>
                        <a:pt x="0" y="22178"/>
                        <a:pt x="0" y="14288"/>
                      </a:cubicBezTo>
                      <a:cubicBezTo>
                        <a:pt x="0" y="6397"/>
                        <a:pt x="6397" y="0"/>
                        <a:pt x="14288" y="0"/>
                      </a:cubicBezTo>
                      <a:cubicBezTo>
                        <a:pt x="22178" y="0"/>
                        <a:pt x="28575" y="6397"/>
                        <a:pt x="28575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7663815" y="4256722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7620" y="953"/>
                        <a:pt x="9525" y="2858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4" name="Google Shape;1034;p35"/>
              <p:cNvGrpSpPr/>
              <p:nvPr/>
            </p:nvGrpSpPr>
            <p:grpSpPr>
              <a:xfrm>
                <a:off x="204977" y="1739020"/>
                <a:ext cx="938588" cy="468771"/>
                <a:chOff x="6739890" y="4709159"/>
                <a:chExt cx="852487" cy="425768"/>
              </a:xfrm>
            </p:grpSpPr>
            <p:sp>
              <p:nvSpPr>
                <p:cNvPr id="1035" name="Google Shape;1035;p35"/>
                <p:cNvSpPr/>
                <p:nvPr/>
              </p:nvSpPr>
              <p:spPr>
                <a:xfrm>
                  <a:off x="6739890" y="4709159"/>
                  <a:ext cx="749617" cy="42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425767" extrusionOk="0">
                      <a:moveTo>
                        <a:pt x="744855" y="425768"/>
                      </a:moveTo>
                      <a:lnTo>
                        <a:pt x="0" y="425768"/>
                      </a:lnTo>
                      <a:lnTo>
                        <a:pt x="0" y="0"/>
                      </a:lnTo>
                      <a:lnTo>
                        <a:pt x="235267" y="255270"/>
                      </a:lnTo>
                      <a:lnTo>
                        <a:pt x="235267" y="46672"/>
                      </a:lnTo>
                      <a:lnTo>
                        <a:pt x="520065" y="271463"/>
                      </a:lnTo>
                      <a:lnTo>
                        <a:pt x="520065" y="79058"/>
                      </a:lnTo>
                      <a:lnTo>
                        <a:pt x="749617" y="287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6739890" y="5002530"/>
                  <a:ext cx="74961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9525" extrusionOk="0">
                      <a:moveTo>
                        <a:pt x="74961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67741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35"/>
                <p:cNvSpPr/>
                <p:nvPr/>
              </p:nvSpPr>
              <p:spPr>
                <a:xfrm>
                  <a:off x="7000875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35"/>
                <p:cNvSpPr/>
                <p:nvPr/>
              </p:nvSpPr>
              <p:spPr>
                <a:xfrm>
                  <a:off x="72694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35"/>
                <p:cNvSpPr/>
                <p:nvPr/>
              </p:nvSpPr>
              <p:spPr>
                <a:xfrm>
                  <a:off x="683609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35"/>
                <p:cNvSpPr/>
                <p:nvPr/>
              </p:nvSpPr>
              <p:spPr>
                <a:xfrm>
                  <a:off x="707231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35"/>
                <p:cNvSpPr/>
                <p:nvPr/>
              </p:nvSpPr>
              <p:spPr>
                <a:xfrm>
                  <a:off x="7318057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35"/>
                <p:cNvSpPr/>
                <p:nvPr/>
              </p:nvSpPr>
              <p:spPr>
                <a:xfrm>
                  <a:off x="707231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35"/>
                <p:cNvSpPr/>
                <p:nvPr/>
              </p:nvSpPr>
              <p:spPr>
                <a:xfrm>
                  <a:off x="7318057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35"/>
                <p:cNvSpPr/>
                <p:nvPr/>
              </p:nvSpPr>
              <p:spPr>
                <a:xfrm>
                  <a:off x="683609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35"/>
                <p:cNvSpPr/>
                <p:nvPr/>
              </p:nvSpPr>
              <p:spPr>
                <a:xfrm>
                  <a:off x="6739890" y="4709159"/>
                  <a:ext cx="235267" cy="255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67" h="255270" extrusionOk="0">
                      <a:moveTo>
                        <a:pt x="0" y="0"/>
                      </a:moveTo>
                      <a:lnTo>
                        <a:pt x="235267" y="255270"/>
                      </a:lnTo>
                      <a:lnTo>
                        <a:pt x="235267" y="1276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35"/>
                <p:cNvSpPr/>
                <p:nvPr/>
              </p:nvSpPr>
              <p:spPr>
                <a:xfrm>
                  <a:off x="6975157" y="4755832"/>
                  <a:ext cx="284797" cy="22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97" h="224790" extrusionOk="0">
                      <a:moveTo>
                        <a:pt x="0" y="0"/>
                      </a:moveTo>
                      <a:lnTo>
                        <a:pt x="284798" y="224790"/>
                      </a:lnTo>
                      <a:lnTo>
                        <a:pt x="284798" y="1123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35"/>
                <p:cNvSpPr/>
                <p:nvPr/>
              </p:nvSpPr>
              <p:spPr>
                <a:xfrm>
                  <a:off x="7259955" y="4788217"/>
                  <a:ext cx="331469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69" h="208597" extrusionOk="0">
                      <a:moveTo>
                        <a:pt x="0" y="0"/>
                      </a:moveTo>
                      <a:lnTo>
                        <a:pt x="229552" y="208597"/>
                      </a:lnTo>
                      <a:lnTo>
                        <a:pt x="331470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35"/>
                <p:cNvSpPr/>
                <p:nvPr/>
              </p:nvSpPr>
              <p:spPr>
                <a:xfrm>
                  <a:off x="7482840" y="4996815"/>
                  <a:ext cx="109537" cy="13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7" h="138112" extrusionOk="0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138113"/>
                      </a:lnTo>
                      <a:lnTo>
                        <a:pt x="0" y="13811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50" name="Google Shape;1050;p35"/>
          <p:cNvGrpSpPr/>
          <p:nvPr/>
        </p:nvGrpSpPr>
        <p:grpSpPr>
          <a:xfrm>
            <a:off x="5545129" y="-1224137"/>
            <a:ext cx="5357774" cy="6903814"/>
            <a:chOff x="5545129" y="-1224137"/>
            <a:chExt cx="5357774" cy="6903814"/>
          </a:xfrm>
        </p:grpSpPr>
        <p:sp>
          <p:nvSpPr>
            <p:cNvPr id="1051" name="Google Shape;1051;p35"/>
            <p:cNvSpPr/>
            <p:nvPr/>
          </p:nvSpPr>
          <p:spPr>
            <a:xfrm rot="-188697">
              <a:off x="6440345" y="-1108384"/>
              <a:ext cx="4343789" cy="4381491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 rot="5119218">
              <a:off x="6186190" y="-70666"/>
              <a:ext cx="3213856" cy="3021629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8128387" y="-24717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8967148" y="310574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8575436" y="484185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8430386" y="1456276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8290062" y="168403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8599386" y="1630464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8000427" y="141453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8091223" y="42052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8830156" y="197218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8236623" y="319830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3" name="Google Shape;1063;p35"/>
            <p:cNvGrpSpPr/>
            <p:nvPr/>
          </p:nvGrpSpPr>
          <p:grpSpPr>
            <a:xfrm flipH="1">
              <a:off x="5545129" y="-740495"/>
              <a:ext cx="1846397" cy="1509621"/>
              <a:chOff x="4847385" y="4324522"/>
              <a:chExt cx="2249783" cy="1839431"/>
            </a:xfrm>
          </p:grpSpPr>
          <p:sp>
            <p:nvSpPr>
              <p:cNvPr id="1064" name="Google Shape;1064;p35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5"/>
              <p:cNvSpPr/>
              <p:nvPr/>
            </p:nvSpPr>
            <p:spPr>
              <a:xfrm>
                <a:off x="6230204" y="479237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5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5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5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35"/>
            <p:cNvGrpSpPr/>
            <p:nvPr/>
          </p:nvGrpSpPr>
          <p:grpSpPr>
            <a:xfrm>
              <a:off x="9062415" y="1875616"/>
              <a:ext cx="149335" cy="331155"/>
              <a:chOff x="6993038" y="1344751"/>
              <a:chExt cx="131088" cy="290691"/>
            </a:xfrm>
          </p:grpSpPr>
          <p:sp>
            <p:nvSpPr>
              <p:cNvPr id="1071" name="Google Shape;1071;p35"/>
              <p:cNvSpPr/>
              <p:nvPr/>
            </p:nvSpPr>
            <p:spPr>
              <a:xfrm>
                <a:off x="6993038" y="13447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1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1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7364" y="-29349"/>
                      <a:pt x="9742" y="76378"/>
                      <a:pt x="4027" y="111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5"/>
              <p:cNvSpPr/>
              <p:nvPr/>
            </p:nvSpPr>
            <p:spPr>
              <a:xfrm>
                <a:off x="7041832" y="1460182"/>
                <a:ext cx="9525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60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5"/>
              <p:cNvSpPr/>
              <p:nvPr/>
            </p:nvSpPr>
            <p:spPr>
              <a:xfrm>
                <a:off x="7041832" y="1430655"/>
                <a:ext cx="80962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7157" extrusionOk="0">
                    <a:moveTo>
                      <a:pt x="80962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35"/>
              <p:cNvSpPr/>
              <p:nvPr/>
            </p:nvSpPr>
            <p:spPr>
              <a:xfrm>
                <a:off x="7081837" y="1353502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35"/>
            <p:cNvGrpSpPr/>
            <p:nvPr/>
          </p:nvGrpSpPr>
          <p:grpSpPr>
            <a:xfrm>
              <a:off x="8255316" y="1604581"/>
              <a:ext cx="887602" cy="975494"/>
              <a:chOff x="5747384" y="3630930"/>
              <a:chExt cx="779145" cy="856297"/>
            </a:xfrm>
          </p:grpSpPr>
          <p:sp>
            <p:nvSpPr>
              <p:cNvPr id="1076" name="Google Shape;1076;p35"/>
              <p:cNvSpPr/>
              <p:nvPr/>
            </p:nvSpPr>
            <p:spPr>
              <a:xfrm>
                <a:off x="5747384" y="4353877"/>
                <a:ext cx="77914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779145" h="133350" extrusionOk="0">
                    <a:moveTo>
                      <a:pt x="779145" y="66675"/>
                    </a:moveTo>
                    <a:cubicBezTo>
                      <a:pt x="779145" y="103822"/>
                      <a:pt x="604838" y="133350"/>
                      <a:pt x="389573" y="133350"/>
                    </a:cubicBezTo>
                    <a:cubicBezTo>
                      <a:pt x="174308" y="133350"/>
                      <a:pt x="0" y="103822"/>
                      <a:pt x="0" y="66675"/>
                    </a:cubicBezTo>
                    <a:cubicBezTo>
                      <a:pt x="0" y="29528"/>
                      <a:pt x="174308" y="0"/>
                      <a:pt x="389573" y="0"/>
                    </a:cubicBezTo>
                    <a:cubicBezTo>
                      <a:pt x="604838" y="0"/>
                      <a:pt x="779145" y="30480"/>
                      <a:pt x="779145" y="66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77" name="Google Shape;1077;p35"/>
              <p:cNvGrpSpPr/>
              <p:nvPr/>
            </p:nvGrpSpPr>
            <p:grpSpPr>
              <a:xfrm>
                <a:off x="5876925" y="3630930"/>
                <a:ext cx="422909" cy="788669"/>
                <a:chOff x="5876925" y="3630930"/>
                <a:chExt cx="422909" cy="788669"/>
              </a:xfrm>
            </p:grpSpPr>
            <p:sp>
              <p:nvSpPr>
                <p:cNvPr id="1078" name="Google Shape;1078;p35"/>
                <p:cNvSpPr/>
                <p:nvPr/>
              </p:nvSpPr>
              <p:spPr>
                <a:xfrm>
                  <a:off x="5876925" y="3756659"/>
                  <a:ext cx="218122" cy="662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662940" extrusionOk="0">
                      <a:moveTo>
                        <a:pt x="0" y="173355"/>
                      </a:moveTo>
                      <a:lnTo>
                        <a:pt x="106680" y="0"/>
                      </a:lnTo>
                      <a:lnTo>
                        <a:pt x="218122" y="189547"/>
                      </a:lnTo>
                      <a:lnTo>
                        <a:pt x="218122" y="662940"/>
                      </a:lnTo>
                      <a:lnTo>
                        <a:pt x="0" y="6629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35"/>
                <p:cNvSpPr/>
                <p:nvPr/>
              </p:nvSpPr>
              <p:spPr>
                <a:xfrm>
                  <a:off x="6095047" y="3946207"/>
                  <a:ext cx="204787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472440" extrusionOk="0">
                      <a:moveTo>
                        <a:pt x="0" y="0"/>
                      </a:moveTo>
                      <a:lnTo>
                        <a:pt x="204787" y="0"/>
                      </a:lnTo>
                      <a:lnTo>
                        <a:pt x="204787" y="472440"/>
                      </a:lnTo>
                      <a:lnTo>
                        <a:pt x="0" y="4724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35"/>
                <p:cNvSpPr/>
                <p:nvPr/>
              </p:nvSpPr>
              <p:spPr>
                <a:xfrm>
                  <a:off x="5983604" y="3756659"/>
                  <a:ext cx="316229" cy="18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29" h="189547" extrusionOk="0">
                      <a:moveTo>
                        <a:pt x="0" y="0"/>
                      </a:moveTo>
                      <a:lnTo>
                        <a:pt x="111442" y="189547"/>
                      </a:lnTo>
                      <a:lnTo>
                        <a:pt x="316230" y="189547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35"/>
                <p:cNvSpPr/>
                <p:nvPr/>
              </p:nvSpPr>
              <p:spPr>
                <a:xfrm>
                  <a:off x="5972175" y="387477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35"/>
                <p:cNvSpPr/>
                <p:nvPr/>
              </p:nvSpPr>
              <p:spPr>
                <a:xfrm>
                  <a:off x="6151245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35"/>
                <p:cNvSpPr/>
                <p:nvPr/>
              </p:nvSpPr>
              <p:spPr>
                <a:xfrm>
                  <a:off x="6151245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35"/>
                <p:cNvSpPr/>
                <p:nvPr/>
              </p:nvSpPr>
              <p:spPr>
                <a:xfrm>
                  <a:off x="6239827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35"/>
                <p:cNvSpPr/>
                <p:nvPr/>
              </p:nvSpPr>
              <p:spPr>
                <a:xfrm>
                  <a:off x="6239827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35"/>
                <p:cNvSpPr/>
                <p:nvPr/>
              </p:nvSpPr>
              <p:spPr>
                <a:xfrm>
                  <a:off x="6126480" y="4289107"/>
                  <a:ext cx="24764" cy="13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4" h="130492" extrusionOk="0">
                      <a:moveTo>
                        <a:pt x="0" y="0"/>
                      </a:moveTo>
                      <a:lnTo>
                        <a:pt x="24765" y="0"/>
                      </a:lnTo>
                      <a:lnTo>
                        <a:pt x="24765" y="130493"/>
                      </a:lnTo>
                      <a:lnTo>
                        <a:pt x="0" y="1304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35"/>
                <p:cNvSpPr/>
                <p:nvPr/>
              </p:nvSpPr>
              <p:spPr>
                <a:xfrm>
                  <a:off x="6057900" y="3787140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35"/>
                <p:cNvSpPr/>
                <p:nvPr/>
              </p:nvSpPr>
              <p:spPr>
                <a:xfrm>
                  <a:off x="6129337" y="3835717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35"/>
                <p:cNvSpPr/>
                <p:nvPr/>
              </p:nvSpPr>
              <p:spPr>
                <a:xfrm>
                  <a:off x="609219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35"/>
                <p:cNvSpPr/>
                <p:nvPr/>
              </p:nvSpPr>
              <p:spPr>
                <a:xfrm>
                  <a:off x="612267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1" name="Google Shape;1091;p35"/>
            <p:cNvGrpSpPr/>
            <p:nvPr/>
          </p:nvGrpSpPr>
          <p:grpSpPr>
            <a:xfrm>
              <a:off x="7823462" y="185333"/>
              <a:ext cx="481778" cy="654307"/>
              <a:chOff x="6726555" y="1729740"/>
              <a:chExt cx="422909" cy="574357"/>
            </a:xfrm>
          </p:grpSpPr>
          <p:grpSp>
            <p:nvGrpSpPr>
              <p:cNvPr id="1092" name="Google Shape;1092;p35"/>
              <p:cNvGrpSpPr/>
              <p:nvPr/>
            </p:nvGrpSpPr>
            <p:grpSpPr>
              <a:xfrm>
                <a:off x="6726555" y="1729740"/>
                <a:ext cx="422909" cy="574357"/>
                <a:chOff x="6726555" y="1729740"/>
                <a:chExt cx="422909" cy="574357"/>
              </a:xfrm>
            </p:grpSpPr>
            <p:sp>
              <p:nvSpPr>
                <p:cNvPr id="1093" name="Google Shape;1093;p35"/>
                <p:cNvSpPr/>
                <p:nvPr/>
              </p:nvSpPr>
              <p:spPr>
                <a:xfrm>
                  <a:off x="6726555" y="1854517"/>
                  <a:ext cx="218122" cy="449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449579" extrusionOk="0">
                      <a:moveTo>
                        <a:pt x="218122" y="449580"/>
                      </a:moveTo>
                      <a:lnTo>
                        <a:pt x="218122" y="190500"/>
                      </a:lnTo>
                      <a:lnTo>
                        <a:pt x="106680" y="0"/>
                      </a:lnTo>
                      <a:lnTo>
                        <a:pt x="0" y="173355"/>
                      </a:lnTo>
                      <a:lnTo>
                        <a:pt x="0" y="449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35"/>
                <p:cNvSpPr/>
                <p:nvPr/>
              </p:nvSpPr>
              <p:spPr>
                <a:xfrm>
                  <a:off x="6944677" y="2045017"/>
                  <a:ext cx="204787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259080" extrusionOk="0">
                      <a:moveTo>
                        <a:pt x="0" y="0"/>
                      </a:moveTo>
                      <a:lnTo>
                        <a:pt x="204788" y="0"/>
                      </a:lnTo>
                      <a:lnTo>
                        <a:pt x="204788" y="259080"/>
                      </a:lnTo>
                      <a:lnTo>
                        <a:pt x="0" y="2590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35"/>
                <p:cNvSpPr/>
                <p:nvPr/>
              </p:nvSpPr>
              <p:spPr>
                <a:xfrm>
                  <a:off x="6833234" y="1854517"/>
                  <a:ext cx="31623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0" h="190500" extrusionOk="0">
                      <a:moveTo>
                        <a:pt x="0" y="0"/>
                      </a:moveTo>
                      <a:lnTo>
                        <a:pt x="111443" y="190500"/>
                      </a:lnTo>
                      <a:lnTo>
                        <a:pt x="316230" y="190500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5"/>
                <p:cNvSpPr/>
                <p:nvPr/>
              </p:nvSpPr>
              <p:spPr>
                <a:xfrm>
                  <a:off x="6820852" y="197358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5"/>
                <p:cNvSpPr/>
                <p:nvPr/>
              </p:nvSpPr>
              <p:spPr>
                <a:xfrm>
                  <a:off x="6999922" y="208597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5"/>
                <p:cNvSpPr/>
                <p:nvPr/>
              </p:nvSpPr>
              <p:spPr>
                <a:xfrm>
                  <a:off x="6907530" y="188499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35"/>
                <p:cNvSpPr/>
                <p:nvPr/>
              </p:nvSpPr>
              <p:spPr>
                <a:xfrm>
                  <a:off x="6978967" y="193452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5"/>
                <p:cNvSpPr/>
                <p:nvPr/>
              </p:nvSpPr>
              <p:spPr>
                <a:xfrm>
                  <a:off x="6875145" y="1729740"/>
                  <a:ext cx="13334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7"/>
                      </a:lnTo>
                      <a:lnTo>
                        <a:pt x="0" y="1247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01" name="Google Shape;1101;p35"/>
              <p:cNvSpPr/>
              <p:nvPr/>
            </p:nvSpPr>
            <p:spPr>
              <a:xfrm>
                <a:off x="6757035" y="2133600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35"/>
              <p:cNvSpPr/>
              <p:nvPr/>
            </p:nvSpPr>
            <p:spPr>
              <a:xfrm>
                <a:off x="6820852" y="2170747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35"/>
            <p:cNvGrpSpPr/>
            <p:nvPr/>
          </p:nvGrpSpPr>
          <p:grpSpPr>
            <a:xfrm>
              <a:off x="8338879" y="591156"/>
              <a:ext cx="360249" cy="488288"/>
              <a:chOff x="7178992" y="2085975"/>
              <a:chExt cx="316230" cy="428624"/>
            </a:xfrm>
          </p:grpSpPr>
          <p:grpSp>
            <p:nvGrpSpPr>
              <p:cNvPr id="1104" name="Google Shape;1104;p35"/>
              <p:cNvGrpSpPr/>
              <p:nvPr/>
            </p:nvGrpSpPr>
            <p:grpSpPr>
              <a:xfrm>
                <a:off x="7178992" y="2085975"/>
                <a:ext cx="316230" cy="428624"/>
                <a:chOff x="7178992" y="2085975"/>
                <a:chExt cx="316230" cy="428624"/>
              </a:xfrm>
            </p:grpSpPr>
            <p:sp>
              <p:nvSpPr>
                <p:cNvPr id="1105" name="Google Shape;1105;p35"/>
                <p:cNvSpPr/>
                <p:nvPr/>
              </p:nvSpPr>
              <p:spPr>
                <a:xfrm>
                  <a:off x="7178992" y="2179320"/>
                  <a:ext cx="162877" cy="33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77" h="335279" extrusionOk="0">
                      <a:moveTo>
                        <a:pt x="162877" y="335280"/>
                      </a:moveTo>
                      <a:lnTo>
                        <a:pt x="162877" y="141922"/>
                      </a:lnTo>
                      <a:lnTo>
                        <a:pt x="80010" y="0"/>
                      </a:lnTo>
                      <a:lnTo>
                        <a:pt x="0" y="129540"/>
                      </a:lnTo>
                      <a:lnTo>
                        <a:pt x="0" y="3352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5"/>
                <p:cNvSpPr/>
                <p:nvPr/>
              </p:nvSpPr>
              <p:spPr>
                <a:xfrm>
                  <a:off x="7341870" y="2321242"/>
                  <a:ext cx="153352" cy="19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52" h="193357" extrusionOk="0">
                      <a:moveTo>
                        <a:pt x="0" y="0"/>
                      </a:moveTo>
                      <a:lnTo>
                        <a:pt x="153352" y="0"/>
                      </a:lnTo>
                      <a:lnTo>
                        <a:pt x="153352" y="193358"/>
                      </a:lnTo>
                      <a:lnTo>
                        <a:pt x="0" y="193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5"/>
                <p:cNvSpPr/>
                <p:nvPr/>
              </p:nvSpPr>
              <p:spPr>
                <a:xfrm>
                  <a:off x="7259002" y="2179320"/>
                  <a:ext cx="236219" cy="1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41922" extrusionOk="0">
                      <a:moveTo>
                        <a:pt x="0" y="0"/>
                      </a:moveTo>
                      <a:lnTo>
                        <a:pt x="82867" y="141922"/>
                      </a:lnTo>
                      <a:lnTo>
                        <a:pt x="236220" y="141922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5"/>
                <p:cNvSpPr/>
                <p:nvPr/>
              </p:nvSpPr>
              <p:spPr>
                <a:xfrm>
                  <a:off x="7249477" y="226790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35"/>
                <p:cNvSpPr/>
                <p:nvPr/>
              </p:nvSpPr>
              <p:spPr>
                <a:xfrm>
                  <a:off x="7383780" y="235172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7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35"/>
                <p:cNvSpPr/>
                <p:nvPr/>
              </p:nvSpPr>
              <p:spPr>
                <a:xfrm>
                  <a:off x="7314247" y="2202180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35"/>
                <p:cNvSpPr/>
                <p:nvPr/>
              </p:nvSpPr>
              <p:spPr>
                <a:xfrm>
                  <a:off x="7367587" y="2239327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35"/>
                <p:cNvSpPr/>
                <p:nvPr/>
              </p:nvSpPr>
              <p:spPr>
                <a:xfrm>
                  <a:off x="7290435" y="2085975"/>
                  <a:ext cx="10477" cy="93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" h="93344" extrusionOk="0">
                      <a:moveTo>
                        <a:pt x="0" y="0"/>
                      </a:moveTo>
                      <a:lnTo>
                        <a:pt x="10478" y="0"/>
                      </a:lnTo>
                      <a:lnTo>
                        <a:pt x="10478" y="93345"/>
                      </a:lnTo>
                      <a:lnTo>
                        <a:pt x="0" y="93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3" name="Google Shape;1113;p35"/>
              <p:cNvSpPr/>
              <p:nvPr/>
            </p:nvSpPr>
            <p:spPr>
              <a:xfrm>
                <a:off x="7201852" y="2387917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7249477" y="2415540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5"/>
            <p:cNvGrpSpPr/>
            <p:nvPr/>
          </p:nvGrpSpPr>
          <p:grpSpPr>
            <a:xfrm>
              <a:off x="7986226" y="912342"/>
              <a:ext cx="282123" cy="383035"/>
              <a:chOff x="6869430" y="2367915"/>
              <a:chExt cx="247650" cy="336232"/>
            </a:xfrm>
          </p:grpSpPr>
          <p:grpSp>
            <p:nvGrpSpPr>
              <p:cNvPr id="1116" name="Google Shape;1116;p35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117" name="Google Shape;1117;p35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35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35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35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35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35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35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35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5" name="Google Shape;1125;p35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5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35"/>
            <p:cNvGrpSpPr/>
            <p:nvPr/>
          </p:nvGrpSpPr>
          <p:grpSpPr>
            <a:xfrm>
              <a:off x="8000430" y="1795339"/>
              <a:ext cx="237953" cy="491682"/>
              <a:chOff x="6224257" y="1304803"/>
              <a:chExt cx="208877" cy="431603"/>
            </a:xfrm>
          </p:grpSpPr>
          <p:sp>
            <p:nvSpPr>
              <p:cNvPr id="1128" name="Google Shape;1128;p35"/>
              <p:cNvSpPr/>
              <p:nvPr/>
            </p:nvSpPr>
            <p:spPr>
              <a:xfrm>
                <a:off x="6224257" y="1304803"/>
                <a:ext cx="208877" cy="391671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71" extrusionOk="0">
                    <a:moveTo>
                      <a:pt x="6045" y="177286"/>
                    </a:moveTo>
                    <a:cubicBezTo>
                      <a:pt x="-5385" y="243009"/>
                      <a:pt x="-4432" y="319209"/>
                      <a:pt x="43193" y="365882"/>
                    </a:cubicBezTo>
                    <a:cubicBezTo>
                      <a:pt x="55575" y="378264"/>
                      <a:pt x="69863" y="387789"/>
                      <a:pt x="87008" y="390646"/>
                    </a:cubicBezTo>
                    <a:cubicBezTo>
                      <a:pt x="111773" y="395409"/>
                      <a:pt x="138443" y="383026"/>
                      <a:pt x="155588" y="364929"/>
                    </a:cubicBezTo>
                    <a:cubicBezTo>
                      <a:pt x="173685" y="346832"/>
                      <a:pt x="184163" y="322066"/>
                      <a:pt x="191783" y="298254"/>
                    </a:cubicBezTo>
                    <a:cubicBezTo>
                      <a:pt x="215595" y="221101"/>
                      <a:pt x="225120" y="67749"/>
                      <a:pt x="147968" y="13456"/>
                    </a:cubicBezTo>
                    <a:cubicBezTo>
                      <a:pt x="59385" y="-48456"/>
                      <a:pt x="16523" y="120136"/>
                      <a:pt x="6045" y="177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6327457" y="1491614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3" y="0"/>
                    </a:moveTo>
                    <a:lnTo>
                      <a:pt x="953" y="244793"/>
                    </a:lnTo>
                    <a:lnTo>
                      <a:pt x="0" y="244793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6236017" y="1428750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8"/>
                    </a:moveTo>
                    <a:cubicBezTo>
                      <a:pt x="0" y="25718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6379844" y="1350644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35"/>
            <p:cNvGrpSpPr/>
            <p:nvPr/>
          </p:nvGrpSpPr>
          <p:grpSpPr>
            <a:xfrm>
              <a:off x="8792408" y="912351"/>
              <a:ext cx="245811" cy="533354"/>
              <a:chOff x="7738110" y="1566784"/>
              <a:chExt cx="215775" cy="468183"/>
            </a:xfrm>
          </p:grpSpPr>
          <p:sp>
            <p:nvSpPr>
              <p:cNvPr id="1133" name="Google Shape;1133;p35"/>
              <p:cNvSpPr/>
              <p:nvPr/>
            </p:nvSpPr>
            <p:spPr>
              <a:xfrm>
                <a:off x="7738763" y="1566784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7845742" y="1697783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5"/>
              <p:cNvSpPr/>
              <p:nvPr/>
            </p:nvSpPr>
            <p:spPr>
              <a:xfrm>
                <a:off x="7738110" y="1723500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>
                <a:off x="7845742" y="1694925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7454470" y="410032"/>
              <a:ext cx="228754" cy="310577"/>
              <a:chOff x="6869430" y="2367915"/>
              <a:chExt cx="247650" cy="336232"/>
            </a:xfrm>
          </p:grpSpPr>
          <p:grpSp>
            <p:nvGrpSpPr>
              <p:cNvPr id="1138" name="Google Shape;1138;p35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139" name="Google Shape;1139;p35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35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35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35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47" name="Google Shape;1147;p35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5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9" name="Google Shape;1149;p35"/>
            <p:cNvSpPr/>
            <p:nvPr/>
          </p:nvSpPr>
          <p:spPr>
            <a:xfrm rot="5618813">
              <a:off x="7186250" y="3746439"/>
              <a:ext cx="3025754" cy="796203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6"/>
          <p:cNvSpPr txBox="1">
            <a:spLocks noGrp="1"/>
          </p:cNvSpPr>
          <p:nvPr>
            <p:ph type="subTitle" idx="1"/>
          </p:nvPr>
        </p:nvSpPr>
        <p:spPr>
          <a:xfrm>
            <a:off x="626025" y="1343900"/>
            <a:ext cx="57822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New visitors may be confused</a:t>
            </a:r>
            <a:endParaRPr sz="2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much information on the web about the areas around the farm</a:t>
            </a:r>
            <a:endParaRPr sz="2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Volunteers not always available to answer questions</a:t>
            </a:r>
            <a:endParaRPr sz="23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 txBox="1">
            <a:spLocks noGrp="1"/>
          </p:cNvSpPr>
          <p:nvPr>
            <p:ph type="title"/>
          </p:nvPr>
        </p:nvSpPr>
        <p:spPr>
          <a:xfrm>
            <a:off x="1104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Need Addressing?</a:t>
            </a:r>
            <a:endParaRPr/>
          </a:p>
        </p:txBody>
      </p:sp>
      <p:pic>
        <p:nvPicPr>
          <p:cNvPr id="1156" name="Google Shape;11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975" y="1420100"/>
            <a:ext cx="2303325" cy="23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162" name="Google Shape;1162;p37"/>
          <p:cNvSpPr txBox="1">
            <a:spLocks noGrp="1"/>
          </p:cNvSpPr>
          <p:nvPr>
            <p:ph type="subTitle" idx="2"/>
          </p:nvPr>
        </p:nvSpPr>
        <p:spPr>
          <a:xfrm>
            <a:off x="4077729" y="1329025"/>
            <a:ext cx="45270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interactive map containing relevant information 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Includes brief descriptions about areas around the farm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Reduce questions about the farm </a:t>
            </a:r>
            <a:r>
              <a:rPr lang="en" sz="1300"/>
              <a:t> 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3" name="Google Shape;1163;p37"/>
          <p:cNvPicPr preferRelativeResize="0"/>
          <p:nvPr/>
        </p:nvPicPr>
        <p:blipFill rotWithShape="1">
          <a:blip r:embed="rId3">
            <a:alphaModFix/>
          </a:blip>
          <a:srcRect r="13614"/>
          <a:stretch/>
        </p:blipFill>
        <p:spPr>
          <a:xfrm>
            <a:off x="337275" y="1487088"/>
            <a:ext cx="3553475" cy="21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8"/>
          <p:cNvSpPr txBox="1">
            <a:spLocks noGrp="1"/>
          </p:cNvSpPr>
          <p:nvPr>
            <p:ph type="title"/>
          </p:nvPr>
        </p:nvSpPr>
        <p:spPr>
          <a:xfrm>
            <a:off x="1888500" y="2781075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</a:t>
            </a:r>
            <a:endParaRPr/>
          </a:p>
        </p:txBody>
      </p:sp>
      <p:sp>
        <p:nvSpPr>
          <p:cNvPr id="1169" name="Google Shape;1169;p38"/>
          <p:cNvSpPr txBox="1">
            <a:spLocks noGrp="1"/>
          </p:cNvSpPr>
          <p:nvPr>
            <p:ph type="title" idx="2"/>
          </p:nvPr>
        </p:nvSpPr>
        <p:spPr>
          <a:xfrm>
            <a:off x="3577950" y="1219200"/>
            <a:ext cx="1988100" cy="1111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-2624590" y="-2676182"/>
            <a:ext cx="5975714" cy="8773037"/>
            <a:chOff x="-2624590" y="-2676182"/>
            <a:chExt cx="5975714" cy="8773037"/>
          </a:xfrm>
        </p:grpSpPr>
        <p:sp>
          <p:nvSpPr>
            <p:cNvPr id="1171" name="Google Shape;1171;p38"/>
            <p:cNvSpPr/>
            <p:nvPr/>
          </p:nvSpPr>
          <p:spPr>
            <a:xfrm rot="7216471">
              <a:off x="-1811168" y="-1884988"/>
              <a:ext cx="4348869" cy="4379499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2" name="Google Shape;1172;p38"/>
            <p:cNvGrpSpPr/>
            <p:nvPr/>
          </p:nvGrpSpPr>
          <p:grpSpPr>
            <a:xfrm>
              <a:off x="-1035312" y="-11388"/>
              <a:ext cx="3645222" cy="6108242"/>
              <a:chOff x="-1035312" y="-11388"/>
              <a:chExt cx="3645222" cy="6108242"/>
            </a:xfrm>
          </p:grpSpPr>
          <p:grpSp>
            <p:nvGrpSpPr>
              <p:cNvPr id="1173" name="Google Shape;1173;p38"/>
              <p:cNvGrpSpPr/>
              <p:nvPr/>
            </p:nvGrpSpPr>
            <p:grpSpPr>
              <a:xfrm>
                <a:off x="994116" y="729005"/>
                <a:ext cx="1571523" cy="1356478"/>
                <a:chOff x="-2733921" y="2780830"/>
                <a:chExt cx="1571523" cy="1356478"/>
              </a:xfrm>
            </p:grpSpPr>
            <p:sp>
              <p:nvSpPr>
                <p:cNvPr id="1174" name="Google Shape;1174;p38"/>
                <p:cNvSpPr/>
                <p:nvPr/>
              </p:nvSpPr>
              <p:spPr>
                <a:xfrm>
                  <a:off x="-2733921" y="2780830"/>
                  <a:ext cx="1462914" cy="135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58" h="1189893" extrusionOk="0">
                      <a:moveTo>
                        <a:pt x="62715" y="273997"/>
                      </a:moveTo>
                      <a:cubicBezTo>
                        <a:pt x="-55395" y="483547"/>
                        <a:pt x="6518" y="763583"/>
                        <a:pt x="138915" y="963608"/>
                      </a:cubicBezTo>
                      <a:cubicBezTo>
                        <a:pt x="198923" y="1054095"/>
                        <a:pt x="276075" y="1137915"/>
                        <a:pt x="375135" y="1172205"/>
                      </a:cubicBezTo>
                      <a:cubicBezTo>
                        <a:pt x="520868" y="1222687"/>
                        <a:pt x="677078" y="1156012"/>
                        <a:pt x="815191" y="1086480"/>
                      </a:cubicBezTo>
                      <a:cubicBezTo>
                        <a:pt x="1124753" y="930270"/>
                        <a:pt x="1488608" y="542602"/>
                        <a:pt x="1142850" y="201607"/>
                      </a:cubicBezTo>
                      <a:cubicBezTo>
                        <a:pt x="874245" y="-64140"/>
                        <a:pt x="270360" y="-93668"/>
                        <a:pt x="62715" y="2739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38"/>
                <p:cNvSpPr/>
                <p:nvPr/>
              </p:nvSpPr>
              <p:spPr>
                <a:xfrm>
                  <a:off x="-1874716" y="3056517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38"/>
                <p:cNvSpPr/>
                <p:nvPr/>
              </p:nvSpPr>
              <p:spPr>
                <a:xfrm>
                  <a:off x="-2569162" y="3376612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38"/>
                <p:cNvSpPr/>
                <p:nvPr/>
              </p:nvSpPr>
              <p:spPr>
                <a:xfrm>
                  <a:off x="-2237130" y="2989881"/>
                  <a:ext cx="575501" cy="6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39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38"/>
                <p:cNvSpPr/>
                <p:nvPr/>
              </p:nvSpPr>
              <p:spPr>
                <a:xfrm>
                  <a:off x="-2620159" y="3151556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2" y="0"/>
                        <a:pt x="50482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2" y="0"/>
                        <a:pt x="454342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38"/>
                <p:cNvSpPr/>
                <p:nvPr/>
              </p:nvSpPr>
              <p:spPr>
                <a:xfrm>
                  <a:off x="-2470421" y="3834064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80" name="Google Shape;1180;p38"/>
              <p:cNvSpPr/>
              <p:nvPr/>
            </p:nvSpPr>
            <p:spPr>
              <a:xfrm>
                <a:off x="-2590" y="275928"/>
                <a:ext cx="462572" cy="160238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40560" extrusionOk="0">
                    <a:moveTo>
                      <a:pt x="0" y="140561"/>
                    </a:moveTo>
                    <a:cubicBezTo>
                      <a:pt x="12383" y="108176"/>
                      <a:pt x="37147" y="82458"/>
                      <a:pt x="63818" y="59598"/>
                    </a:cubicBezTo>
                    <a:cubicBezTo>
                      <a:pt x="90488" y="35786"/>
                      <a:pt x="120015" y="13878"/>
                      <a:pt x="155258" y="4353"/>
                    </a:cubicBezTo>
                    <a:cubicBezTo>
                      <a:pt x="203835" y="-8030"/>
                      <a:pt x="256222" y="7211"/>
                      <a:pt x="299085" y="34833"/>
                    </a:cubicBezTo>
                    <a:cubicBezTo>
                      <a:pt x="340995" y="62455"/>
                      <a:pt x="374333" y="101508"/>
                      <a:pt x="405765" y="140561"/>
                    </a:cubicBezTo>
                    <a:lnTo>
                      <a:pt x="0" y="140561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836171" y="611219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444460" y="784830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159085" y="469049"/>
                <a:ext cx="567899" cy="197178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3" extrusionOk="0">
                    <a:moveTo>
                      <a:pt x="0" y="172964"/>
                    </a:moveTo>
                    <a:cubicBezTo>
                      <a:pt x="15240" y="132959"/>
                      <a:pt x="45720" y="101526"/>
                      <a:pt x="78105" y="72951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8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-39753" y="342698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699180" y="497863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7"/>
                    </a:cubicBezTo>
                    <a:cubicBezTo>
                      <a:pt x="264080" y="50515"/>
                      <a:pt x="292655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105646" y="620475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-484813" y="-11388"/>
                <a:ext cx="2337197" cy="1356291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1143573" y="46360"/>
                <a:ext cx="889311" cy="309649"/>
              </a:xfrm>
              <a:custGeom>
                <a:avLst/>
                <a:gdLst/>
                <a:ahLst/>
                <a:cxnLst/>
                <a:rect l="l" t="t" r="r" b="b"/>
                <a:pathLst>
                  <a:path w="780097" h="271622" extrusionOk="0">
                    <a:moveTo>
                      <a:pt x="0" y="271622"/>
                    </a:moveTo>
                    <a:cubicBezTo>
                      <a:pt x="23813" y="208757"/>
                      <a:pt x="72390" y="159227"/>
                      <a:pt x="121920" y="114460"/>
                    </a:cubicBezTo>
                    <a:cubicBezTo>
                      <a:pt x="173355" y="68740"/>
                      <a:pt x="230505" y="25877"/>
                      <a:pt x="297180" y="8732"/>
                    </a:cubicBezTo>
                    <a:cubicBezTo>
                      <a:pt x="391477" y="-16033"/>
                      <a:pt x="492442" y="14447"/>
                      <a:pt x="573405" y="67787"/>
                    </a:cubicBezTo>
                    <a:cubicBezTo>
                      <a:pt x="654367" y="121127"/>
                      <a:pt x="718185" y="196375"/>
                      <a:pt x="780097" y="271622"/>
                    </a:cubicBezTo>
                    <a:lnTo>
                      <a:pt x="0" y="271622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2042012" y="365998"/>
                <a:ext cx="567899" cy="197179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4" extrusionOk="0">
                    <a:moveTo>
                      <a:pt x="0" y="172964"/>
                    </a:moveTo>
                    <a:cubicBezTo>
                      <a:pt x="15240" y="132959"/>
                      <a:pt x="45720" y="101527"/>
                      <a:pt x="78105" y="72952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7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1573261" y="228161"/>
                <a:ext cx="658024" cy="134740"/>
              </a:xfrm>
              <a:custGeom>
                <a:avLst/>
                <a:gdLst/>
                <a:ahLst/>
                <a:cxnLst/>
                <a:rect l="l" t="t" r="r" b="b"/>
                <a:pathLst>
                  <a:path w="577214" h="118193" extrusionOk="0">
                    <a:moveTo>
                      <a:pt x="5715" y="113939"/>
                    </a:moveTo>
                    <a:cubicBezTo>
                      <a:pt x="8573" y="114891"/>
                      <a:pt x="4762" y="119653"/>
                      <a:pt x="1905" y="117748"/>
                    </a:cubicBezTo>
                    <a:cubicBezTo>
                      <a:pt x="-952" y="115844"/>
                      <a:pt x="0" y="112034"/>
                      <a:pt x="953" y="109176"/>
                    </a:cubicBezTo>
                    <a:cubicBezTo>
                      <a:pt x="20955" y="34881"/>
                      <a:pt x="106680" y="-15602"/>
                      <a:pt x="181928" y="4401"/>
                    </a:cubicBezTo>
                    <a:cubicBezTo>
                      <a:pt x="237173" y="18689"/>
                      <a:pt x="282892" y="64409"/>
                      <a:pt x="340995" y="69171"/>
                    </a:cubicBezTo>
                    <a:cubicBezTo>
                      <a:pt x="386715" y="72981"/>
                      <a:pt x="429577" y="49169"/>
                      <a:pt x="474345" y="42501"/>
                    </a:cubicBezTo>
                    <a:cubicBezTo>
                      <a:pt x="519113" y="35834"/>
                      <a:pt x="577215" y="58694"/>
                      <a:pt x="577215" y="104414"/>
                    </a:cubicBezTo>
                    <a:cubicBezTo>
                      <a:pt x="569595" y="107271"/>
                      <a:pt x="570548" y="112034"/>
                      <a:pt x="562927" y="112034"/>
                    </a:cubicBezTo>
                    <a:lnTo>
                      <a:pt x="5715" y="1139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1" name="Google Shape;1191;p38"/>
              <p:cNvGrpSpPr/>
              <p:nvPr/>
            </p:nvGrpSpPr>
            <p:grpSpPr>
              <a:xfrm>
                <a:off x="734225" y="751008"/>
                <a:ext cx="237953" cy="491619"/>
                <a:chOff x="7973047" y="1742056"/>
                <a:chExt cx="208877" cy="431548"/>
              </a:xfrm>
            </p:grpSpPr>
            <p:sp>
              <p:nvSpPr>
                <p:cNvPr id="1192" name="Google Shape;1192;p38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38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38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38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96" name="Google Shape;1196;p38"/>
              <p:cNvGrpSpPr/>
              <p:nvPr/>
            </p:nvGrpSpPr>
            <p:grpSpPr>
              <a:xfrm>
                <a:off x="0" y="2101432"/>
                <a:ext cx="149335" cy="331154"/>
                <a:chOff x="8138895" y="2678251"/>
                <a:chExt cx="131088" cy="290690"/>
              </a:xfrm>
            </p:grpSpPr>
            <p:sp>
              <p:nvSpPr>
                <p:cNvPr id="1197" name="Google Shape;1197;p38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38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38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38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1" name="Google Shape;1201;p38"/>
              <p:cNvGrpSpPr/>
              <p:nvPr/>
            </p:nvGrpSpPr>
            <p:grpSpPr>
              <a:xfrm>
                <a:off x="521978" y="1352169"/>
                <a:ext cx="198792" cy="433208"/>
                <a:chOff x="7222549" y="1239928"/>
                <a:chExt cx="174501" cy="380274"/>
              </a:xfrm>
            </p:grpSpPr>
            <p:sp>
              <p:nvSpPr>
                <p:cNvPr id="1202" name="Google Shape;1202;p38"/>
                <p:cNvSpPr/>
                <p:nvPr/>
              </p:nvSpPr>
              <p:spPr>
                <a:xfrm>
                  <a:off x="7222549" y="1239928"/>
                  <a:ext cx="174501" cy="32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01" h="327719" extrusionOk="0">
                      <a:moveTo>
                        <a:pt x="5020" y="148816"/>
                      </a:moveTo>
                      <a:cubicBezTo>
                        <a:pt x="-4505" y="204061"/>
                        <a:pt x="-3552" y="267879"/>
                        <a:pt x="35500" y="306931"/>
                      </a:cubicBezTo>
                      <a:cubicBezTo>
                        <a:pt x="45978" y="316456"/>
                        <a:pt x="58360" y="325029"/>
                        <a:pt x="71695" y="326934"/>
                      </a:cubicBezTo>
                      <a:cubicBezTo>
                        <a:pt x="92650" y="330744"/>
                        <a:pt x="114558" y="320266"/>
                        <a:pt x="129798" y="305026"/>
                      </a:cubicBezTo>
                      <a:cubicBezTo>
                        <a:pt x="145038" y="289786"/>
                        <a:pt x="153610" y="269784"/>
                        <a:pt x="160278" y="248829"/>
                      </a:cubicBezTo>
                      <a:cubicBezTo>
                        <a:pt x="180280" y="184059"/>
                        <a:pt x="187900" y="55471"/>
                        <a:pt x="123130" y="10704"/>
                      </a:cubicBezTo>
                      <a:cubicBezTo>
                        <a:pt x="49788" y="-39779"/>
                        <a:pt x="13593" y="102144"/>
                        <a:pt x="5020" y="1488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38"/>
                <p:cNvSpPr/>
                <p:nvPr/>
              </p:nvSpPr>
              <p:spPr>
                <a:xfrm>
                  <a:off x="7310437" y="1346835"/>
                  <a:ext cx="9525" cy="27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3367" extrusionOk="0">
                      <a:moveTo>
                        <a:pt x="0" y="0"/>
                      </a:moveTo>
                      <a:lnTo>
                        <a:pt x="0" y="273368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38"/>
                <p:cNvSpPr/>
                <p:nvPr/>
              </p:nvSpPr>
              <p:spPr>
                <a:xfrm>
                  <a:off x="7222807" y="1368742"/>
                  <a:ext cx="87629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151447" extrusionOk="0">
                      <a:moveTo>
                        <a:pt x="0" y="0"/>
                      </a:moveTo>
                      <a:lnTo>
                        <a:pt x="87630" y="151447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38"/>
                <p:cNvSpPr/>
                <p:nvPr/>
              </p:nvSpPr>
              <p:spPr>
                <a:xfrm>
                  <a:off x="7310437" y="1343977"/>
                  <a:ext cx="83819" cy="1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19" h="132397" extrusionOk="0">
                      <a:moveTo>
                        <a:pt x="83820" y="0"/>
                      </a:moveTo>
                      <a:cubicBezTo>
                        <a:pt x="83820" y="953"/>
                        <a:pt x="0" y="132398"/>
                        <a:pt x="0" y="132398"/>
                      </a:cubicBez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6" name="Google Shape;1206;p38"/>
              <p:cNvGrpSpPr/>
              <p:nvPr/>
            </p:nvGrpSpPr>
            <p:grpSpPr>
              <a:xfrm>
                <a:off x="105781" y="1140550"/>
                <a:ext cx="245811" cy="533354"/>
                <a:chOff x="7738110" y="1433006"/>
                <a:chExt cx="215775" cy="468183"/>
              </a:xfrm>
            </p:grpSpPr>
            <p:sp>
              <p:nvSpPr>
                <p:cNvPr id="1207" name="Google Shape;1207;p38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38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38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38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1" name="Google Shape;1211;p38"/>
              <p:cNvGrpSpPr/>
              <p:nvPr/>
            </p:nvGrpSpPr>
            <p:grpSpPr>
              <a:xfrm>
                <a:off x="-1035312" y="1326202"/>
                <a:ext cx="3308582" cy="4770652"/>
                <a:chOff x="-1035312" y="1326202"/>
                <a:chExt cx="3308582" cy="4770652"/>
              </a:xfrm>
            </p:grpSpPr>
            <p:sp>
              <p:nvSpPr>
                <p:cNvPr id="1212" name="Google Shape;1212;p38"/>
                <p:cNvSpPr/>
                <p:nvPr/>
              </p:nvSpPr>
              <p:spPr>
                <a:xfrm rot="-940522">
                  <a:off x="-492058" y="1545996"/>
                  <a:ext cx="2222075" cy="433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52" h="3682364" extrusionOk="0">
                      <a:moveTo>
                        <a:pt x="1905953" y="3682365"/>
                      </a:moveTo>
                      <a:lnTo>
                        <a:pt x="1664970" y="2693670"/>
                      </a:lnTo>
                      <a:cubicBezTo>
                        <a:pt x="1645920" y="2613660"/>
                        <a:pt x="1602105" y="2541270"/>
                        <a:pt x="1541145" y="2486025"/>
                      </a:cubicBezTo>
                      <a:lnTo>
                        <a:pt x="1514475" y="2462213"/>
                      </a:lnTo>
                      <a:cubicBezTo>
                        <a:pt x="1461135" y="2413635"/>
                        <a:pt x="1422083" y="2350770"/>
                        <a:pt x="1403033" y="2281238"/>
                      </a:cubicBezTo>
                      <a:lnTo>
                        <a:pt x="1103948" y="1204913"/>
                      </a:lnTo>
                      <a:cubicBezTo>
                        <a:pt x="1082992" y="1129665"/>
                        <a:pt x="1040130" y="1062038"/>
                        <a:pt x="981075" y="1009650"/>
                      </a:cubicBezTo>
                      <a:lnTo>
                        <a:pt x="621030" y="693420"/>
                      </a:lnTo>
                      <a:cubicBezTo>
                        <a:pt x="576262" y="654367"/>
                        <a:pt x="523875" y="624840"/>
                        <a:pt x="467678" y="605790"/>
                      </a:cubicBezTo>
                      <a:lnTo>
                        <a:pt x="375285" y="575310"/>
                      </a:lnTo>
                      <a:cubicBezTo>
                        <a:pt x="270510" y="541020"/>
                        <a:pt x="185738" y="461962"/>
                        <a:pt x="144780" y="35909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13" name="Google Shape;1213;p38"/>
                <p:cNvGrpSpPr/>
                <p:nvPr/>
              </p:nvGrpSpPr>
              <p:grpSpPr>
                <a:xfrm rot="278395">
                  <a:off x="655433" y="2802344"/>
                  <a:ext cx="576024" cy="607391"/>
                  <a:chOff x="4185790" y="1802756"/>
                  <a:chExt cx="414928" cy="437523"/>
                </a:xfrm>
              </p:grpSpPr>
              <p:sp>
                <p:nvSpPr>
                  <p:cNvPr id="1214" name="Google Shape;1214;p38"/>
                  <p:cNvSpPr/>
                  <p:nvPr/>
                </p:nvSpPr>
                <p:spPr>
                  <a:xfrm>
                    <a:off x="4410075" y="2007870"/>
                    <a:ext cx="139064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64" h="41910" extrusionOk="0">
                        <a:moveTo>
                          <a:pt x="139065" y="0"/>
                        </a:moveTo>
                        <a:lnTo>
                          <a:pt x="0" y="4191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38"/>
                  <p:cNvSpPr/>
                  <p:nvPr/>
                </p:nvSpPr>
                <p:spPr>
                  <a:xfrm>
                    <a:off x="4354829" y="1890712"/>
                    <a:ext cx="160972" cy="260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72" h="260985" extrusionOk="0">
                        <a:moveTo>
                          <a:pt x="64770" y="167640"/>
                        </a:moveTo>
                        <a:lnTo>
                          <a:pt x="0" y="8573"/>
                        </a:lnTo>
                        <a:lnTo>
                          <a:pt x="19050" y="0"/>
                        </a:lnTo>
                        <a:cubicBezTo>
                          <a:pt x="19050" y="0"/>
                          <a:pt x="156210" y="129540"/>
                          <a:pt x="160973" y="132398"/>
                        </a:cubicBezTo>
                        <a:lnTo>
                          <a:pt x="140970" y="260985"/>
                        </a:lnTo>
                        <a:lnTo>
                          <a:pt x="64770" y="167640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16" name="Google Shape;1216;p38"/>
                  <p:cNvGrpSpPr/>
                  <p:nvPr/>
                </p:nvGrpSpPr>
                <p:grpSpPr>
                  <a:xfrm>
                    <a:off x="4277677" y="1802756"/>
                    <a:ext cx="183832" cy="136533"/>
                    <a:chOff x="4277677" y="1802756"/>
                    <a:chExt cx="183832" cy="136533"/>
                  </a:xfrm>
                </p:grpSpPr>
                <p:sp>
                  <p:nvSpPr>
                    <p:cNvPr id="1217" name="Google Shape;1217;p38"/>
                    <p:cNvSpPr/>
                    <p:nvPr/>
                  </p:nvSpPr>
                  <p:spPr>
                    <a:xfrm>
                      <a:off x="4331510" y="1802756"/>
                      <a:ext cx="129999" cy="80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999" h="80650" extrusionOk="0">
                          <a:moveTo>
                            <a:pt x="130000" y="64143"/>
                          </a:moveTo>
                          <a:cubicBezTo>
                            <a:pt x="116665" y="84146"/>
                            <a:pt x="104282" y="87003"/>
                            <a:pt x="84280" y="67001"/>
                          </a:cubicBezTo>
                          <a:cubicBezTo>
                            <a:pt x="75707" y="58428"/>
                            <a:pt x="69992" y="47951"/>
                            <a:pt x="64277" y="37473"/>
                          </a:cubicBezTo>
                          <a:cubicBezTo>
                            <a:pt x="55705" y="21281"/>
                            <a:pt x="44275" y="3183"/>
                            <a:pt x="28082" y="326"/>
                          </a:cubicBezTo>
                          <a:cubicBezTo>
                            <a:pt x="17605" y="-1579"/>
                            <a:pt x="7127" y="5088"/>
                            <a:pt x="2365" y="14613"/>
                          </a:cubicBezTo>
                          <a:cubicBezTo>
                            <a:pt x="-2398" y="25091"/>
                            <a:pt x="460" y="38426"/>
                            <a:pt x="7127" y="4699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18" name="Google Shape;1218;p38"/>
                    <p:cNvSpPr/>
                    <p:nvPr/>
                  </p:nvSpPr>
                  <p:spPr>
                    <a:xfrm>
                      <a:off x="4277677" y="1865947"/>
                      <a:ext cx="141922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922" h="73342" extrusionOk="0">
                          <a:moveTo>
                            <a:pt x="141923" y="0"/>
                          </a:moveTo>
                          <a:lnTo>
                            <a:pt x="0" y="73342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219" name="Google Shape;1219;p38"/>
                  <p:cNvSpPr/>
                  <p:nvPr/>
                </p:nvSpPr>
                <p:spPr>
                  <a:xfrm>
                    <a:off x="4413438" y="2045017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9525"/>
                        </a:moveTo>
                        <a:cubicBezTo>
                          <a:pt x="95697" y="9525"/>
                          <a:pt x="115699" y="17145"/>
                          <a:pt x="133797" y="33338"/>
                        </a:cubicBezTo>
                        <a:cubicBezTo>
                          <a:pt x="170944" y="66675"/>
                          <a:pt x="181422" y="122873"/>
                          <a:pt x="156657" y="158115"/>
                        </a:cubicBezTo>
                        <a:cubicBezTo>
                          <a:pt x="144274" y="176213"/>
                          <a:pt x="124272" y="185738"/>
                          <a:pt x="103317" y="185738"/>
                        </a:cubicBezTo>
                        <a:cubicBezTo>
                          <a:pt x="83314" y="185738"/>
                          <a:pt x="63312" y="178118"/>
                          <a:pt x="45214" y="161925"/>
                        </a:cubicBezTo>
                        <a:cubicBezTo>
                          <a:pt x="8067" y="128588"/>
                          <a:pt x="-2411" y="72390"/>
                          <a:pt x="22354" y="37148"/>
                        </a:cubicBezTo>
                        <a:cubicBezTo>
                          <a:pt x="34737" y="19050"/>
                          <a:pt x="54739" y="9525"/>
                          <a:pt x="75694" y="9525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9525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38"/>
                  <p:cNvSpPr/>
                  <p:nvPr/>
                </p:nvSpPr>
                <p:spPr>
                  <a:xfrm>
                    <a:off x="4185790" y="1840229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8573"/>
                        </a:moveTo>
                        <a:cubicBezTo>
                          <a:pt x="95697" y="8573"/>
                          <a:pt x="115699" y="16193"/>
                          <a:pt x="133797" y="32385"/>
                        </a:cubicBezTo>
                        <a:cubicBezTo>
                          <a:pt x="170944" y="65723"/>
                          <a:pt x="181422" y="121920"/>
                          <a:pt x="156657" y="157163"/>
                        </a:cubicBezTo>
                        <a:cubicBezTo>
                          <a:pt x="144274" y="175260"/>
                          <a:pt x="124272" y="184785"/>
                          <a:pt x="103317" y="184785"/>
                        </a:cubicBezTo>
                        <a:cubicBezTo>
                          <a:pt x="83314" y="184785"/>
                          <a:pt x="63312" y="177165"/>
                          <a:pt x="45214" y="160973"/>
                        </a:cubicBezTo>
                        <a:cubicBezTo>
                          <a:pt x="8067" y="127635"/>
                          <a:pt x="-2411" y="71438"/>
                          <a:pt x="22354" y="36195"/>
                        </a:cubicBezTo>
                        <a:cubicBezTo>
                          <a:pt x="35689" y="18098"/>
                          <a:pt x="54739" y="8573"/>
                          <a:pt x="75694" y="8573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8573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38"/>
                  <p:cNvSpPr/>
                  <p:nvPr/>
                </p:nvSpPr>
                <p:spPr>
                  <a:xfrm>
                    <a:off x="4508744" y="1961009"/>
                    <a:ext cx="91974" cy="74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974" h="74061" extrusionOk="0">
                        <a:moveTo>
                          <a:pt x="81353" y="73530"/>
                        </a:moveTo>
                        <a:cubicBezTo>
                          <a:pt x="81353" y="73530"/>
                          <a:pt x="80400" y="73530"/>
                          <a:pt x="79448" y="73530"/>
                        </a:cubicBezTo>
                        <a:cubicBezTo>
                          <a:pt x="60398" y="78293"/>
                          <a:pt x="46110" y="49718"/>
                          <a:pt x="29918" y="40193"/>
                        </a:cubicBezTo>
                        <a:cubicBezTo>
                          <a:pt x="21345" y="35430"/>
                          <a:pt x="11820" y="32573"/>
                          <a:pt x="5153" y="24000"/>
                        </a:cubicBezTo>
                        <a:cubicBezTo>
                          <a:pt x="390" y="18285"/>
                          <a:pt x="-1515" y="10665"/>
                          <a:pt x="1343" y="5903"/>
                        </a:cubicBezTo>
                        <a:cubicBezTo>
                          <a:pt x="4200" y="1140"/>
                          <a:pt x="10868" y="-1717"/>
                          <a:pt x="18488" y="1140"/>
                        </a:cubicBezTo>
                        <a:cubicBezTo>
                          <a:pt x="28013" y="5903"/>
                          <a:pt x="33728" y="17333"/>
                          <a:pt x="41348" y="24953"/>
                        </a:cubicBezTo>
                        <a:cubicBezTo>
                          <a:pt x="51825" y="33525"/>
                          <a:pt x="62303" y="34478"/>
                          <a:pt x="72780" y="35430"/>
                        </a:cubicBezTo>
                        <a:cubicBezTo>
                          <a:pt x="75638" y="35430"/>
                          <a:pt x="79448" y="36383"/>
                          <a:pt x="82305" y="38288"/>
                        </a:cubicBezTo>
                        <a:cubicBezTo>
                          <a:pt x="88973" y="42098"/>
                          <a:pt x="92783" y="49718"/>
                          <a:pt x="91830" y="56385"/>
                        </a:cubicBezTo>
                        <a:cubicBezTo>
                          <a:pt x="91830" y="64005"/>
                          <a:pt x="88020" y="70673"/>
                          <a:pt x="81353" y="735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22" name="Google Shape;1222;p38"/>
              <p:cNvGrpSpPr/>
              <p:nvPr/>
            </p:nvGrpSpPr>
            <p:grpSpPr>
              <a:xfrm>
                <a:off x="248139" y="258472"/>
                <a:ext cx="871291" cy="508031"/>
                <a:chOff x="7047547" y="4061275"/>
                <a:chExt cx="764827" cy="445954"/>
              </a:xfrm>
            </p:grpSpPr>
            <p:sp>
              <p:nvSpPr>
                <p:cNvPr id="1223" name="Google Shape;1223;p38"/>
                <p:cNvSpPr/>
                <p:nvPr/>
              </p:nvSpPr>
              <p:spPr>
                <a:xfrm>
                  <a:off x="7309221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3" y="156192"/>
                        <a:pt x="19313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8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8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38"/>
                <p:cNvSpPr/>
                <p:nvPr/>
              </p:nvSpPr>
              <p:spPr>
                <a:xfrm>
                  <a:off x="7574016" y="4251024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8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3"/>
                        <a:pt x="19314" y="160003"/>
                      </a:cubicBezTo>
                      <a:cubicBezTo>
                        <a:pt x="18361" y="167623"/>
                        <a:pt x="22171" y="175243"/>
                        <a:pt x="25028" y="182863"/>
                      </a:cubicBezTo>
                      <a:cubicBezTo>
                        <a:pt x="32648" y="203818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38"/>
                <p:cNvSpPr/>
                <p:nvPr/>
              </p:nvSpPr>
              <p:spPr>
                <a:xfrm>
                  <a:off x="7206165" y="4062227"/>
                  <a:ext cx="482254" cy="3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254" h="319836" extrusionOk="0">
                      <a:moveTo>
                        <a:pt x="462412" y="217355"/>
                      </a:moveTo>
                      <a:cubicBezTo>
                        <a:pt x="463365" y="237357"/>
                        <a:pt x="469080" y="256407"/>
                        <a:pt x="477652" y="273552"/>
                      </a:cubicBezTo>
                      <a:lnTo>
                        <a:pt x="421455" y="273552"/>
                      </a:lnTo>
                      <a:cubicBezTo>
                        <a:pt x="395737" y="287840"/>
                        <a:pt x="366210" y="299270"/>
                        <a:pt x="338587" y="308795"/>
                      </a:cubicBezTo>
                      <a:cubicBezTo>
                        <a:pt x="310965" y="318320"/>
                        <a:pt x="281437" y="323082"/>
                        <a:pt x="253815" y="317367"/>
                      </a:cubicBezTo>
                      <a:cubicBezTo>
                        <a:pt x="235717" y="313557"/>
                        <a:pt x="218572" y="305937"/>
                        <a:pt x="202380" y="298317"/>
                      </a:cubicBezTo>
                      <a:cubicBezTo>
                        <a:pt x="189997" y="292602"/>
                        <a:pt x="177615" y="286887"/>
                        <a:pt x="165232" y="282125"/>
                      </a:cubicBezTo>
                      <a:cubicBezTo>
                        <a:pt x="146182" y="291650"/>
                        <a:pt x="126180" y="302127"/>
                        <a:pt x="105225" y="303080"/>
                      </a:cubicBezTo>
                      <a:cubicBezTo>
                        <a:pt x="85222" y="304032"/>
                        <a:pt x="63315" y="296412"/>
                        <a:pt x="50932" y="279267"/>
                      </a:cubicBezTo>
                      <a:cubicBezTo>
                        <a:pt x="40455" y="264027"/>
                        <a:pt x="450" y="226880"/>
                        <a:pt x="450" y="208782"/>
                      </a:cubicBezTo>
                      <a:cubicBezTo>
                        <a:pt x="-1455" y="158300"/>
                        <a:pt x="3307" y="88767"/>
                        <a:pt x="3307" y="88767"/>
                      </a:cubicBezTo>
                      <a:cubicBezTo>
                        <a:pt x="9975" y="97340"/>
                        <a:pt x="49980" y="85910"/>
                        <a:pt x="69030" y="44000"/>
                      </a:cubicBezTo>
                      <a:cubicBezTo>
                        <a:pt x="76650" y="26855"/>
                        <a:pt x="92842" y="14472"/>
                        <a:pt x="109035" y="5900"/>
                      </a:cubicBezTo>
                      <a:cubicBezTo>
                        <a:pt x="115702" y="2090"/>
                        <a:pt x="123322" y="-768"/>
                        <a:pt x="130942" y="185"/>
                      </a:cubicBezTo>
                      <a:cubicBezTo>
                        <a:pt x="139515" y="1137"/>
                        <a:pt x="146182" y="6852"/>
                        <a:pt x="153802" y="12567"/>
                      </a:cubicBezTo>
                      <a:cubicBezTo>
                        <a:pt x="187140" y="36380"/>
                        <a:pt x="227145" y="49715"/>
                        <a:pt x="267150" y="52572"/>
                      </a:cubicBezTo>
                      <a:cubicBezTo>
                        <a:pt x="268102" y="52572"/>
                        <a:pt x="268102" y="52572"/>
                        <a:pt x="269055" y="52572"/>
                      </a:cubicBezTo>
                      <a:cubicBezTo>
                        <a:pt x="310012" y="55430"/>
                        <a:pt x="350970" y="48762"/>
                        <a:pt x="390975" y="38285"/>
                      </a:cubicBezTo>
                      <a:cubicBezTo>
                        <a:pt x="403357" y="34475"/>
                        <a:pt x="415740" y="30665"/>
                        <a:pt x="428122" y="29712"/>
                      </a:cubicBezTo>
                      <a:cubicBezTo>
                        <a:pt x="440505" y="28760"/>
                        <a:pt x="454792" y="31617"/>
                        <a:pt x="464317" y="41142"/>
                      </a:cubicBezTo>
                      <a:cubicBezTo>
                        <a:pt x="470032" y="45905"/>
                        <a:pt x="472890" y="52572"/>
                        <a:pt x="475747" y="59240"/>
                      </a:cubicBezTo>
                      <a:cubicBezTo>
                        <a:pt x="486225" y="84005"/>
                        <a:pt x="482415" y="112580"/>
                        <a:pt x="475747" y="139250"/>
                      </a:cubicBezTo>
                      <a:cubicBezTo>
                        <a:pt x="470032" y="164015"/>
                        <a:pt x="461460" y="190685"/>
                        <a:pt x="462412" y="2173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38"/>
                <p:cNvSpPr/>
                <p:nvPr/>
              </p:nvSpPr>
              <p:spPr>
                <a:xfrm>
                  <a:off x="7513319" y="4090987"/>
                  <a:ext cx="128029" cy="9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29" h="93103" extrusionOk="0">
                      <a:moveTo>
                        <a:pt x="6668" y="24765"/>
                      </a:moveTo>
                      <a:cubicBezTo>
                        <a:pt x="4763" y="28575"/>
                        <a:pt x="3810" y="33338"/>
                        <a:pt x="2858" y="38100"/>
                      </a:cubicBezTo>
                      <a:cubicBezTo>
                        <a:pt x="953" y="44768"/>
                        <a:pt x="0" y="52388"/>
                        <a:pt x="0" y="59055"/>
                      </a:cubicBezTo>
                      <a:cubicBezTo>
                        <a:pt x="0" y="71438"/>
                        <a:pt x="7620" y="88582"/>
                        <a:pt x="20955" y="92393"/>
                      </a:cubicBezTo>
                      <a:cubicBezTo>
                        <a:pt x="32385" y="96203"/>
                        <a:pt x="43815" y="83820"/>
                        <a:pt x="50483" y="76200"/>
                      </a:cubicBezTo>
                      <a:cubicBezTo>
                        <a:pt x="60008" y="66675"/>
                        <a:pt x="69533" y="58103"/>
                        <a:pt x="81915" y="52388"/>
                      </a:cubicBezTo>
                      <a:cubicBezTo>
                        <a:pt x="92393" y="46672"/>
                        <a:pt x="105728" y="45720"/>
                        <a:pt x="115253" y="38100"/>
                      </a:cubicBezTo>
                      <a:cubicBezTo>
                        <a:pt x="121920" y="32385"/>
                        <a:pt x="126683" y="24765"/>
                        <a:pt x="127635" y="15240"/>
                      </a:cubicBezTo>
                      <a:cubicBezTo>
                        <a:pt x="128588" y="9525"/>
                        <a:pt x="127635" y="4763"/>
                        <a:pt x="126683" y="0"/>
                      </a:cubicBezTo>
                      <a:cubicBezTo>
                        <a:pt x="123825" y="0"/>
                        <a:pt x="120968" y="0"/>
                        <a:pt x="118110" y="0"/>
                      </a:cubicBezTo>
                      <a:cubicBezTo>
                        <a:pt x="104775" y="953"/>
                        <a:pt x="91440" y="4763"/>
                        <a:pt x="78105" y="8572"/>
                      </a:cubicBezTo>
                      <a:cubicBezTo>
                        <a:pt x="55245" y="14288"/>
                        <a:pt x="32385" y="19050"/>
                        <a:pt x="8573" y="21907"/>
                      </a:cubicBezTo>
                      <a:cubicBezTo>
                        <a:pt x="7620" y="21907"/>
                        <a:pt x="7620" y="23813"/>
                        <a:pt x="6668" y="247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38"/>
                <p:cNvSpPr/>
                <p:nvPr/>
              </p:nvSpPr>
              <p:spPr>
                <a:xfrm>
                  <a:off x="7254929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2"/>
                        <a:pt x="19314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1221" y="-18"/>
                        <a:pt x="27886" y="9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38"/>
                <p:cNvSpPr/>
                <p:nvPr/>
              </p:nvSpPr>
              <p:spPr>
                <a:xfrm>
                  <a:off x="7575009" y="4159567"/>
                  <a:ext cx="143433" cy="3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3" h="343852" extrusionOk="0">
                      <a:moveTo>
                        <a:pt x="55468" y="0"/>
                      </a:moveTo>
                      <a:cubicBezTo>
                        <a:pt x="34513" y="8572"/>
                        <a:pt x="18321" y="26670"/>
                        <a:pt x="9748" y="47625"/>
                      </a:cubicBezTo>
                      <a:cubicBezTo>
                        <a:pt x="1175" y="68580"/>
                        <a:pt x="-729" y="91440"/>
                        <a:pt x="223" y="114300"/>
                      </a:cubicBezTo>
                      <a:cubicBezTo>
                        <a:pt x="1175" y="126682"/>
                        <a:pt x="3080" y="138113"/>
                        <a:pt x="8796" y="149542"/>
                      </a:cubicBezTo>
                      <a:cubicBezTo>
                        <a:pt x="23083" y="176213"/>
                        <a:pt x="59278" y="190500"/>
                        <a:pt x="61183" y="220980"/>
                      </a:cubicBezTo>
                      <a:cubicBezTo>
                        <a:pt x="61183" y="225742"/>
                        <a:pt x="61183" y="231457"/>
                        <a:pt x="64040" y="235267"/>
                      </a:cubicBezTo>
                      <a:cubicBezTo>
                        <a:pt x="67850" y="240982"/>
                        <a:pt x="74518" y="241935"/>
                        <a:pt x="80233" y="244792"/>
                      </a:cubicBezTo>
                      <a:cubicBezTo>
                        <a:pt x="89758" y="250507"/>
                        <a:pt x="91663" y="262890"/>
                        <a:pt x="93568" y="274320"/>
                      </a:cubicBezTo>
                      <a:cubicBezTo>
                        <a:pt x="96425" y="297180"/>
                        <a:pt x="99283" y="320992"/>
                        <a:pt x="101188" y="343852"/>
                      </a:cubicBezTo>
                      <a:lnTo>
                        <a:pt x="131668" y="343852"/>
                      </a:lnTo>
                      <a:cubicBezTo>
                        <a:pt x="129763" y="316230"/>
                        <a:pt x="127858" y="283845"/>
                        <a:pt x="134525" y="257175"/>
                      </a:cubicBezTo>
                      <a:cubicBezTo>
                        <a:pt x="138335" y="241935"/>
                        <a:pt x="145003" y="226695"/>
                        <a:pt x="143098" y="211455"/>
                      </a:cubicBezTo>
                      <a:cubicBezTo>
                        <a:pt x="142146" y="198120"/>
                        <a:pt x="135478" y="186690"/>
                        <a:pt x="134525" y="173355"/>
                      </a:cubicBezTo>
                      <a:cubicBezTo>
                        <a:pt x="133573" y="160020"/>
                        <a:pt x="138335" y="146685"/>
                        <a:pt x="140240" y="133350"/>
                      </a:cubicBezTo>
                      <a:cubicBezTo>
                        <a:pt x="145003" y="105727"/>
                        <a:pt x="139288" y="75247"/>
                        <a:pt x="123096" y="52388"/>
                      </a:cubicBezTo>
                      <a:cubicBezTo>
                        <a:pt x="106903" y="27622"/>
                        <a:pt x="83090" y="5715"/>
                        <a:pt x="554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38"/>
                <p:cNvSpPr/>
                <p:nvPr/>
              </p:nvSpPr>
              <p:spPr>
                <a:xfrm>
                  <a:off x="7650480" y="4109084"/>
                  <a:ext cx="126682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82" h="266700" extrusionOk="0">
                      <a:moveTo>
                        <a:pt x="0" y="0"/>
                      </a:moveTo>
                      <a:cubicBezTo>
                        <a:pt x="27622" y="0"/>
                        <a:pt x="57150" y="6668"/>
                        <a:pt x="77152" y="25718"/>
                      </a:cubicBezTo>
                      <a:cubicBezTo>
                        <a:pt x="100965" y="48578"/>
                        <a:pt x="107632" y="82868"/>
                        <a:pt x="111442" y="115253"/>
                      </a:cubicBezTo>
                      <a:cubicBezTo>
                        <a:pt x="119063" y="165735"/>
                        <a:pt x="123825" y="216218"/>
                        <a:pt x="126682" y="266700"/>
                      </a:cubicBezTo>
                    </a:path>
                  </a:pathLst>
                </a:custGeom>
                <a:noFill/>
                <a:ln w="128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38"/>
                <p:cNvSpPr/>
                <p:nvPr/>
              </p:nvSpPr>
              <p:spPr>
                <a:xfrm>
                  <a:off x="7257097" y="4061275"/>
                  <a:ext cx="245286" cy="2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86" h="216878" extrusionOk="0">
                      <a:moveTo>
                        <a:pt x="213360" y="102102"/>
                      </a:moveTo>
                      <a:cubicBezTo>
                        <a:pt x="219075" y="101150"/>
                        <a:pt x="225743" y="104960"/>
                        <a:pt x="231458" y="104960"/>
                      </a:cubicBezTo>
                      <a:cubicBezTo>
                        <a:pt x="243840" y="104007"/>
                        <a:pt x="248603" y="86862"/>
                        <a:pt x="242888" y="75432"/>
                      </a:cubicBezTo>
                      <a:cubicBezTo>
                        <a:pt x="238125" y="66860"/>
                        <a:pt x="230505" y="60192"/>
                        <a:pt x="223838" y="52572"/>
                      </a:cubicBezTo>
                      <a:cubicBezTo>
                        <a:pt x="180975" y="49715"/>
                        <a:pt x="139065" y="36380"/>
                        <a:pt x="103822" y="12567"/>
                      </a:cubicBezTo>
                      <a:cubicBezTo>
                        <a:pt x="96203" y="7805"/>
                        <a:pt x="88583" y="2090"/>
                        <a:pt x="80010" y="185"/>
                      </a:cubicBezTo>
                      <a:cubicBezTo>
                        <a:pt x="72390" y="-768"/>
                        <a:pt x="63818" y="2090"/>
                        <a:pt x="56197" y="5900"/>
                      </a:cubicBezTo>
                      <a:cubicBezTo>
                        <a:pt x="39053" y="14472"/>
                        <a:pt x="23813" y="27807"/>
                        <a:pt x="13335" y="44000"/>
                      </a:cubicBezTo>
                      <a:cubicBezTo>
                        <a:pt x="7620" y="52572"/>
                        <a:pt x="3810" y="61145"/>
                        <a:pt x="0" y="69717"/>
                      </a:cubicBezTo>
                      <a:cubicBezTo>
                        <a:pt x="1905" y="81147"/>
                        <a:pt x="5715" y="92577"/>
                        <a:pt x="14288" y="101150"/>
                      </a:cubicBezTo>
                      <a:cubicBezTo>
                        <a:pt x="24765" y="111627"/>
                        <a:pt x="40958" y="116390"/>
                        <a:pt x="52388" y="126867"/>
                      </a:cubicBezTo>
                      <a:cubicBezTo>
                        <a:pt x="58103" y="132582"/>
                        <a:pt x="62865" y="140202"/>
                        <a:pt x="64770" y="147822"/>
                      </a:cubicBezTo>
                      <a:cubicBezTo>
                        <a:pt x="66675" y="158300"/>
                        <a:pt x="64770" y="167825"/>
                        <a:pt x="64770" y="178302"/>
                      </a:cubicBezTo>
                      <a:cubicBezTo>
                        <a:pt x="64770" y="198305"/>
                        <a:pt x="80963" y="211640"/>
                        <a:pt x="99060" y="215450"/>
                      </a:cubicBezTo>
                      <a:cubicBezTo>
                        <a:pt x="107633" y="217355"/>
                        <a:pt x="117158" y="217355"/>
                        <a:pt x="125730" y="215450"/>
                      </a:cubicBezTo>
                      <a:cubicBezTo>
                        <a:pt x="130493" y="212592"/>
                        <a:pt x="134303" y="209735"/>
                        <a:pt x="137160" y="205925"/>
                      </a:cubicBezTo>
                      <a:cubicBezTo>
                        <a:pt x="138113" y="203067"/>
                        <a:pt x="140018" y="199257"/>
                        <a:pt x="140970" y="196400"/>
                      </a:cubicBezTo>
                      <a:cubicBezTo>
                        <a:pt x="144780" y="187827"/>
                        <a:pt x="150495" y="179255"/>
                        <a:pt x="160020" y="178302"/>
                      </a:cubicBezTo>
                      <a:cubicBezTo>
                        <a:pt x="168593" y="177350"/>
                        <a:pt x="176213" y="182112"/>
                        <a:pt x="182880" y="186875"/>
                      </a:cubicBezTo>
                      <a:cubicBezTo>
                        <a:pt x="190500" y="191637"/>
                        <a:pt x="198120" y="196400"/>
                        <a:pt x="207645" y="196400"/>
                      </a:cubicBezTo>
                      <a:cubicBezTo>
                        <a:pt x="216218" y="197352"/>
                        <a:pt x="226695" y="193542"/>
                        <a:pt x="230505" y="184970"/>
                      </a:cubicBezTo>
                      <a:cubicBezTo>
                        <a:pt x="235268" y="175445"/>
                        <a:pt x="229553" y="163062"/>
                        <a:pt x="222885" y="154490"/>
                      </a:cubicBezTo>
                      <a:cubicBezTo>
                        <a:pt x="215265" y="145917"/>
                        <a:pt x="206693" y="139250"/>
                        <a:pt x="202883" y="128772"/>
                      </a:cubicBezTo>
                      <a:cubicBezTo>
                        <a:pt x="198120" y="118295"/>
                        <a:pt x="202883" y="103055"/>
                        <a:pt x="213360" y="102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31" name="Google Shape;1231;p38"/>
                <p:cNvGrpSpPr/>
                <p:nvPr/>
              </p:nvGrpSpPr>
              <p:grpSpPr>
                <a:xfrm>
                  <a:off x="7047547" y="4121630"/>
                  <a:ext cx="275272" cy="258916"/>
                  <a:chOff x="7047547" y="4121630"/>
                  <a:chExt cx="275272" cy="258916"/>
                </a:xfrm>
              </p:grpSpPr>
              <p:sp>
                <p:nvSpPr>
                  <p:cNvPr id="1232" name="Google Shape;1232;p38"/>
                  <p:cNvSpPr/>
                  <p:nvPr/>
                </p:nvSpPr>
                <p:spPr>
                  <a:xfrm>
                    <a:off x="7116936" y="4129087"/>
                    <a:ext cx="130078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78" h="246697" extrusionOk="0">
                        <a:moveTo>
                          <a:pt x="92536" y="7620"/>
                        </a:moveTo>
                        <a:cubicBezTo>
                          <a:pt x="88726" y="953"/>
                          <a:pt x="80154" y="0"/>
                          <a:pt x="72534" y="0"/>
                        </a:cubicBezTo>
                        <a:cubicBezTo>
                          <a:pt x="65866" y="0"/>
                          <a:pt x="59199" y="0"/>
                          <a:pt x="53484" y="1905"/>
                        </a:cubicBezTo>
                        <a:cubicBezTo>
                          <a:pt x="38244" y="7620"/>
                          <a:pt x="31576" y="25718"/>
                          <a:pt x="31576" y="41910"/>
                        </a:cubicBezTo>
                        <a:cubicBezTo>
                          <a:pt x="23004" y="39053"/>
                          <a:pt x="14431" y="41910"/>
                          <a:pt x="8716" y="48578"/>
                        </a:cubicBezTo>
                        <a:cubicBezTo>
                          <a:pt x="3001" y="55245"/>
                          <a:pt x="144" y="64770"/>
                          <a:pt x="144" y="74295"/>
                        </a:cubicBezTo>
                        <a:cubicBezTo>
                          <a:pt x="-809" y="88582"/>
                          <a:pt x="3001" y="102870"/>
                          <a:pt x="10621" y="114300"/>
                        </a:cubicBezTo>
                        <a:cubicBezTo>
                          <a:pt x="18241" y="125730"/>
                          <a:pt x="29671" y="135255"/>
                          <a:pt x="37291" y="146685"/>
                        </a:cubicBezTo>
                        <a:cubicBezTo>
                          <a:pt x="46816" y="160020"/>
                          <a:pt x="50626" y="177165"/>
                          <a:pt x="49674" y="193357"/>
                        </a:cubicBezTo>
                        <a:cubicBezTo>
                          <a:pt x="47769" y="211455"/>
                          <a:pt x="40149" y="229553"/>
                          <a:pt x="46816" y="246697"/>
                        </a:cubicBezTo>
                        <a:lnTo>
                          <a:pt x="113491" y="246697"/>
                        </a:lnTo>
                        <a:cubicBezTo>
                          <a:pt x="114444" y="237172"/>
                          <a:pt x="115396" y="225743"/>
                          <a:pt x="112539" y="216218"/>
                        </a:cubicBezTo>
                        <a:cubicBezTo>
                          <a:pt x="108729" y="202882"/>
                          <a:pt x="98251" y="189547"/>
                          <a:pt x="102061" y="176213"/>
                        </a:cubicBezTo>
                        <a:cubicBezTo>
                          <a:pt x="107776" y="157163"/>
                          <a:pt x="103014" y="147638"/>
                          <a:pt x="115396" y="131445"/>
                        </a:cubicBezTo>
                        <a:cubicBezTo>
                          <a:pt x="119206" y="126682"/>
                          <a:pt x="123016" y="122872"/>
                          <a:pt x="125874" y="117157"/>
                        </a:cubicBezTo>
                        <a:cubicBezTo>
                          <a:pt x="128731" y="112395"/>
                          <a:pt x="128731" y="106680"/>
                          <a:pt x="129684" y="101918"/>
                        </a:cubicBezTo>
                        <a:cubicBezTo>
                          <a:pt x="131589" y="83820"/>
                          <a:pt x="126826" y="61913"/>
                          <a:pt x="110634" y="53340"/>
                        </a:cubicBezTo>
                        <a:cubicBezTo>
                          <a:pt x="112539" y="44768"/>
                          <a:pt x="111586" y="29528"/>
                          <a:pt x="107776" y="21907"/>
                        </a:cubicBezTo>
                        <a:cubicBezTo>
                          <a:pt x="104919" y="14288"/>
                          <a:pt x="101109" y="5715"/>
                          <a:pt x="92536" y="762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38"/>
                  <p:cNvSpPr/>
                  <p:nvPr/>
                </p:nvSpPr>
                <p:spPr>
                  <a:xfrm>
                    <a:off x="7154227" y="4129087"/>
                    <a:ext cx="55244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4" h="246697" extrusionOk="0">
                        <a:moveTo>
                          <a:pt x="51435" y="140018"/>
                        </a:moveTo>
                        <a:cubicBezTo>
                          <a:pt x="48578" y="129540"/>
                          <a:pt x="46672" y="119063"/>
                          <a:pt x="45720" y="108585"/>
                        </a:cubicBezTo>
                        <a:cubicBezTo>
                          <a:pt x="44767" y="98107"/>
                          <a:pt x="47625" y="89535"/>
                          <a:pt x="50482" y="80010"/>
                        </a:cubicBezTo>
                        <a:cubicBezTo>
                          <a:pt x="53340" y="72390"/>
                          <a:pt x="54292" y="66675"/>
                          <a:pt x="50482" y="59055"/>
                        </a:cubicBezTo>
                        <a:cubicBezTo>
                          <a:pt x="47625" y="52388"/>
                          <a:pt x="42863" y="46672"/>
                          <a:pt x="40957" y="39053"/>
                        </a:cubicBezTo>
                        <a:cubicBezTo>
                          <a:pt x="38100" y="26670"/>
                          <a:pt x="41910" y="13335"/>
                          <a:pt x="49530" y="2857"/>
                        </a:cubicBezTo>
                        <a:cubicBezTo>
                          <a:pt x="45720" y="953"/>
                          <a:pt x="40005" y="0"/>
                          <a:pt x="35242" y="0"/>
                        </a:cubicBezTo>
                        <a:cubicBezTo>
                          <a:pt x="28575" y="0"/>
                          <a:pt x="21907" y="0"/>
                          <a:pt x="16192" y="1905"/>
                        </a:cubicBezTo>
                        <a:cubicBezTo>
                          <a:pt x="8572" y="4763"/>
                          <a:pt x="3810" y="10478"/>
                          <a:pt x="0" y="17145"/>
                        </a:cubicBezTo>
                        <a:cubicBezTo>
                          <a:pt x="3810" y="20955"/>
                          <a:pt x="6667" y="26670"/>
                          <a:pt x="8572" y="31432"/>
                        </a:cubicBezTo>
                        <a:cubicBezTo>
                          <a:pt x="11430" y="40005"/>
                          <a:pt x="13335" y="49530"/>
                          <a:pt x="11430" y="58103"/>
                        </a:cubicBezTo>
                        <a:cubicBezTo>
                          <a:pt x="10478" y="62865"/>
                          <a:pt x="8572" y="67628"/>
                          <a:pt x="8572" y="73343"/>
                        </a:cubicBezTo>
                        <a:cubicBezTo>
                          <a:pt x="8572" y="77153"/>
                          <a:pt x="9525" y="80963"/>
                          <a:pt x="11430" y="84772"/>
                        </a:cubicBezTo>
                        <a:cubicBezTo>
                          <a:pt x="16192" y="92393"/>
                          <a:pt x="19050" y="100965"/>
                          <a:pt x="20955" y="110490"/>
                        </a:cubicBezTo>
                        <a:cubicBezTo>
                          <a:pt x="24765" y="129540"/>
                          <a:pt x="22860" y="149543"/>
                          <a:pt x="20955" y="169545"/>
                        </a:cubicBezTo>
                        <a:cubicBezTo>
                          <a:pt x="19050" y="190500"/>
                          <a:pt x="18097" y="210503"/>
                          <a:pt x="20955" y="231457"/>
                        </a:cubicBezTo>
                        <a:cubicBezTo>
                          <a:pt x="21907" y="236220"/>
                          <a:pt x="21907" y="241935"/>
                          <a:pt x="22860" y="246697"/>
                        </a:cubicBezTo>
                        <a:lnTo>
                          <a:pt x="52388" y="246697"/>
                        </a:lnTo>
                        <a:cubicBezTo>
                          <a:pt x="52388" y="216218"/>
                          <a:pt x="54292" y="186690"/>
                          <a:pt x="54292" y="156210"/>
                        </a:cubicBezTo>
                        <a:cubicBezTo>
                          <a:pt x="54292" y="155257"/>
                          <a:pt x="54292" y="153353"/>
                          <a:pt x="55245" y="153353"/>
                        </a:cubicBezTo>
                        <a:cubicBezTo>
                          <a:pt x="53340" y="148590"/>
                          <a:pt x="52388" y="144780"/>
                          <a:pt x="51435" y="140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38"/>
                  <p:cNvSpPr/>
                  <p:nvPr/>
                </p:nvSpPr>
                <p:spPr>
                  <a:xfrm>
                    <a:off x="7047547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34290" y="4870"/>
                        </a:moveTo>
                        <a:cubicBezTo>
                          <a:pt x="31433" y="4870"/>
                          <a:pt x="28575" y="3917"/>
                          <a:pt x="25718" y="4870"/>
                        </a:cubicBezTo>
                        <a:cubicBezTo>
                          <a:pt x="23813" y="5822"/>
                          <a:pt x="20955" y="6775"/>
                          <a:pt x="19050" y="7727"/>
                        </a:cubicBezTo>
                        <a:cubicBezTo>
                          <a:pt x="12383" y="12490"/>
                          <a:pt x="5715" y="17252"/>
                          <a:pt x="0" y="22967"/>
                        </a:cubicBezTo>
                        <a:cubicBezTo>
                          <a:pt x="7620" y="26777"/>
                          <a:pt x="15240" y="29635"/>
                          <a:pt x="22860" y="33445"/>
                        </a:cubicBezTo>
                        <a:cubicBezTo>
                          <a:pt x="34290" y="38207"/>
                          <a:pt x="46672" y="43922"/>
                          <a:pt x="58103" y="40112"/>
                        </a:cubicBezTo>
                        <a:cubicBezTo>
                          <a:pt x="71438" y="35350"/>
                          <a:pt x="80963" y="19157"/>
                          <a:pt x="95250" y="20110"/>
                        </a:cubicBezTo>
                        <a:cubicBezTo>
                          <a:pt x="85725" y="20110"/>
                          <a:pt x="82868" y="2012"/>
                          <a:pt x="73343" y="107"/>
                        </a:cubicBezTo>
                        <a:cubicBezTo>
                          <a:pt x="68580" y="-845"/>
                          <a:pt x="60960" y="4870"/>
                          <a:pt x="56197" y="4870"/>
                        </a:cubicBezTo>
                        <a:cubicBezTo>
                          <a:pt x="48578" y="5822"/>
                          <a:pt x="40958" y="5822"/>
                          <a:pt x="3429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38"/>
                  <p:cNvSpPr/>
                  <p:nvPr/>
                </p:nvSpPr>
                <p:spPr>
                  <a:xfrm>
                    <a:off x="7227569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60960" y="4870"/>
                        </a:moveTo>
                        <a:cubicBezTo>
                          <a:pt x="63818" y="4870"/>
                          <a:pt x="66675" y="3917"/>
                          <a:pt x="69533" y="4870"/>
                        </a:cubicBezTo>
                        <a:cubicBezTo>
                          <a:pt x="71438" y="5822"/>
                          <a:pt x="74295" y="6775"/>
                          <a:pt x="76200" y="7727"/>
                        </a:cubicBezTo>
                        <a:cubicBezTo>
                          <a:pt x="82868" y="12490"/>
                          <a:pt x="89535" y="17252"/>
                          <a:pt x="95250" y="22967"/>
                        </a:cubicBezTo>
                        <a:cubicBezTo>
                          <a:pt x="87630" y="26777"/>
                          <a:pt x="80010" y="29635"/>
                          <a:pt x="72390" y="33445"/>
                        </a:cubicBezTo>
                        <a:cubicBezTo>
                          <a:pt x="60960" y="38207"/>
                          <a:pt x="48578" y="43922"/>
                          <a:pt x="37148" y="40112"/>
                        </a:cubicBezTo>
                        <a:cubicBezTo>
                          <a:pt x="23813" y="35350"/>
                          <a:pt x="14288" y="19157"/>
                          <a:pt x="0" y="20110"/>
                        </a:cubicBezTo>
                        <a:cubicBezTo>
                          <a:pt x="9525" y="20110"/>
                          <a:pt x="12383" y="2012"/>
                          <a:pt x="21908" y="107"/>
                        </a:cubicBezTo>
                        <a:cubicBezTo>
                          <a:pt x="26670" y="-845"/>
                          <a:pt x="34290" y="4870"/>
                          <a:pt x="39053" y="4870"/>
                        </a:cubicBezTo>
                        <a:cubicBezTo>
                          <a:pt x="46673" y="5822"/>
                          <a:pt x="54293" y="5822"/>
                          <a:pt x="6096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38"/>
                  <p:cNvSpPr/>
                  <p:nvPr/>
                </p:nvSpPr>
                <p:spPr>
                  <a:xfrm>
                    <a:off x="7155858" y="4320286"/>
                    <a:ext cx="77505" cy="6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05" h="60260" extrusionOk="0">
                        <a:moveTo>
                          <a:pt x="3131" y="56451"/>
                        </a:moveTo>
                        <a:cubicBezTo>
                          <a:pt x="-1631" y="46926"/>
                          <a:pt x="-679" y="34543"/>
                          <a:pt x="4084" y="25018"/>
                        </a:cubicBezTo>
                        <a:cubicBezTo>
                          <a:pt x="8846" y="15493"/>
                          <a:pt x="17419" y="7873"/>
                          <a:pt x="26944" y="3111"/>
                        </a:cubicBezTo>
                        <a:cubicBezTo>
                          <a:pt x="31706" y="1206"/>
                          <a:pt x="35516" y="-699"/>
                          <a:pt x="40279" y="253"/>
                        </a:cubicBezTo>
                        <a:cubicBezTo>
                          <a:pt x="45994" y="253"/>
                          <a:pt x="51709" y="4063"/>
                          <a:pt x="56471" y="8826"/>
                        </a:cubicBezTo>
                        <a:cubicBezTo>
                          <a:pt x="70759" y="22161"/>
                          <a:pt x="78379" y="41211"/>
                          <a:pt x="77426" y="60261"/>
                        </a:cubicBezTo>
                        <a:lnTo>
                          <a:pt x="3131" y="5645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38"/>
                  <p:cNvSpPr/>
                  <p:nvPr/>
                </p:nvSpPr>
                <p:spPr>
                  <a:xfrm>
                    <a:off x="7104798" y="4121630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5617" y="56034"/>
                        </a:moveTo>
                        <a:cubicBezTo>
                          <a:pt x="18949" y="51272"/>
                          <a:pt x="13234" y="44604"/>
                          <a:pt x="9424" y="36032"/>
                        </a:cubicBezTo>
                        <a:cubicBezTo>
                          <a:pt x="5614" y="28412"/>
                          <a:pt x="2757" y="19839"/>
                          <a:pt x="852" y="12219"/>
                        </a:cubicBezTo>
                        <a:cubicBezTo>
                          <a:pt x="-101" y="8409"/>
                          <a:pt x="-1053" y="2694"/>
                          <a:pt x="2757" y="789"/>
                        </a:cubicBezTo>
                        <a:cubicBezTo>
                          <a:pt x="5614" y="-1116"/>
                          <a:pt x="9424" y="789"/>
                          <a:pt x="11330" y="2694"/>
                        </a:cubicBezTo>
                        <a:cubicBezTo>
                          <a:pt x="19902" y="8409"/>
                          <a:pt x="22759" y="19839"/>
                          <a:pt x="30380" y="25554"/>
                        </a:cubicBezTo>
                        <a:cubicBezTo>
                          <a:pt x="35142" y="29364"/>
                          <a:pt x="40857" y="31269"/>
                          <a:pt x="46572" y="33174"/>
                        </a:cubicBezTo>
                        <a:cubicBezTo>
                          <a:pt x="45620" y="39842"/>
                          <a:pt x="46572" y="46509"/>
                          <a:pt x="46572" y="53176"/>
                        </a:cubicBezTo>
                        <a:cubicBezTo>
                          <a:pt x="40857" y="51272"/>
                          <a:pt x="30380" y="52224"/>
                          <a:pt x="25617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8" name="Google Shape;1238;p38"/>
                  <p:cNvSpPr/>
                  <p:nvPr/>
                </p:nvSpPr>
                <p:spPr>
                  <a:xfrm>
                    <a:off x="7228522" y="4137823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0955" y="56034"/>
                        </a:moveTo>
                        <a:cubicBezTo>
                          <a:pt x="27622" y="51272"/>
                          <a:pt x="33338" y="44604"/>
                          <a:pt x="37147" y="36032"/>
                        </a:cubicBezTo>
                        <a:cubicBezTo>
                          <a:pt x="40958" y="28412"/>
                          <a:pt x="43815" y="19839"/>
                          <a:pt x="45720" y="12219"/>
                        </a:cubicBezTo>
                        <a:cubicBezTo>
                          <a:pt x="46672" y="8409"/>
                          <a:pt x="47625" y="2694"/>
                          <a:pt x="43815" y="789"/>
                        </a:cubicBezTo>
                        <a:cubicBezTo>
                          <a:pt x="40958" y="-1116"/>
                          <a:pt x="37147" y="789"/>
                          <a:pt x="35243" y="2694"/>
                        </a:cubicBezTo>
                        <a:cubicBezTo>
                          <a:pt x="26670" y="8409"/>
                          <a:pt x="23813" y="19839"/>
                          <a:pt x="16193" y="25554"/>
                        </a:cubicBezTo>
                        <a:cubicBezTo>
                          <a:pt x="11430" y="29364"/>
                          <a:pt x="5715" y="31269"/>
                          <a:pt x="0" y="33174"/>
                        </a:cubicBezTo>
                        <a:cubicBezTo>
                          <a:pt x="953" y="39842"/>
                          <a:pt x="0" y="46509"/>
                          <a:pt x="0" y="53177"/>
                        </a:cubicBezTo>
                        <a:cubicBezTo>
                          <a:pt x="5715" y="52224"/>
                          <a:pt x="16193" y="52224"/>
                          <a:pt x="20955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39" name="Google Shape;1239;p38"/>
                <p:cNvSpPr/>
                <p:nvPr/>
              </p:nvSpPr>
              <p:spPr>
                <a:xfrm>
                  <a:off x="7404734" y="4270057"/>
                  <a:ext cx="36195" cy="3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95" h="36195" extrusionOk="0">
                      <a:moveTo>
                        <a:pt x="36195" y="18098"/>
                      </a:moveTo>
                      <a:cubicBezTo>
                        <a:pt x="36195" y="27623"/>
                        <a:pt x="28575" y="36195"/>
                        <a:pt x="18097" y="36195"/>
                      </a:cubicBezTo>
                      <a:cubicBezTo>
                        <a:pt x="8572" y="36195"/>
                        <a:pt x="0" y="28575"/>
                        <a:pt x="0" y="18098"/>
                      </a:cubicBezTo>
                      <a:cubicBezTo>
                        <a:pt x="0" y="7620"/>
                        <a:pt x="7620" y="0"/>
                        <a:pt x="18097" y="0"/>
                      </a:cubicBezTo>
                      <a:cubicBezTo>
                        <a:pt x="28575" y="953"/>
                        <a:pt x="36195" y="8573"/>
                        <a:pt x="36195" y="180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>
                  <a:off x="7356157" y="429672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6668" y="0"/>
                        <a:pt x="9525" y="1905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7501890" y="4209097"/>
                  <a:ext cx="32384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4" h="32384" extrusionOk="0">
                      <a:moveTo>
                        <a:pt x="32385" y="16193"/>
                      </a:moveTo>
                      <a:cubicBezTo>
                        <a:pt x="32385" y="24765"/>
                        <a:pt x="25717" y="32385"/>
                        <a:pt x="16192" y="32385"/>
                      </a:cubicBezTo>
                      <a:cubicBezTo>
                        <a:pt x="7620" y="32385"/>
                        <a:pt x="0" y="25718"/>
                        <a:pt x="0" y="16193"/>
                      </a:cubicBezTo>
                      <a:cubicBezTo>
                        <a:pt x="0" y="7620"/>
                        <a:pt x="6667" y="0"/>
                        <a:pt x="16192" y="0"/>
                      </a:cubicBezTo>
                      <a:cubicBezTo>
                        <a:pt x="25717" y="0"/>
                        <a:pt x="32385" y="7620"/>
                        <a:pt x="32385" y="161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38"/>
                <p:cNvSpPr/>
                <p:nvPr/>
              </p:nvSpPr>
              <p:spPr>
                <a:xfrm>
                  <a:off x="7501890" y="4265295"/>
                  <a:ext cx="11430" cy="1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1430" extrusionOk="0">
                      <a:moveTo>
                        <a:pt x="11430" y="5715"/>
                      </a:moveTo>
                      <a:cubicBezTo>
                        <a:pt x="11430" y="8871"/>
                        <a:pt x="8871" y="11430"/>
                        <a:pt x="5715" y="11430"/>
                      </a:cubicBezTo>
                      <a:cubicBezTo>
                        <a:pt x="2559" y="11430"/>
                        <a:pt x="0" y="8871"/>
                        <a:pt x="0" y="5715"/>
                      </a:cubicBezTo>
                      <a:cubicBezTo>
                        <a:pt x="0" y="2559"/>
                        <a:pt x="2558" y="0"/>
                        <a:pt x="5715" y="0"/>
                      </a:cubicBezTo>
                      <a:cubicBezTo>
                        <a:pt x="8871" y="0"/>
                        <a:pt x="11430" y="2558"/>
                        <a:pt x="11430" y="57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38"/>
                <p:cNvSpPr/>
                <p:nvPr/>
              </p:nvSpPr>
              <p:spPr>
                <a:xfrm>
                  <a:off x="7759745" y="4344092"/>
                  <a:ext cx="52629" cy="1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29" h="157422" extrusionOk="0">
                      <a:moveTo>
                        <a:pt x="10750" y="1213"/>
                      </a:moveTo>
                      <a:cubicBezTo>
                        <a:pt x="11702" y="23120"/>
                        <a:pt x="-4490" y="45028"/>
                        <a:pt x="1225" y="65983"/>
                      </a:cubicBezTo>
                      <a:cubicBezTo>
                        <a:pt x="5035" y="80270"/>
                        <a:pt x="18370" y="89795"/>
                        <a:pt x="26942" y="101225"/>
                      </a:cubicBezTo>
                      <a:cubicBezTo>
                        <a:pt x="36467" y="114560"/>
                        <a:pt x="40277" y="130753"/>
                        <a:pt x="38372" y="146945"/>
                      </a:cubicBezTo>
                      <a:cubicBezTo>
                        <a:pt x="40277" y="148850"/>
                        <a:pt x="42182" y="154565"/>
                        <a:pt x="44087" y="157423"/>
                      </a:cubicBezTo>
                      <a:cubicBezTo>
                        <a:pt x="33610" y="127895"/>
                        <a:pt x="61232" y="93605"/>
                        <a:pt x="49802" y="64078"/>
                      </a:cubicBezTo>
                      <a:cubicBezTo>
                        <a:pt x="45992" y="52648"/>
                        <a:pt x="36467" y="44075"/>
                        <a:pt x="33610" y="32645"/>
                      </a:cubicBezTo>
                      <a:cubicBezTo>
                        <a:pt x="31705" y="25978"/>
                        <a:pt x="32657" y="17405"/>
                        <a:pt x="29800" y="10738"/>
                      </a:cubicBezTo>
                      <a:cubicBezTo>
                        <a:pt x="27895" y="3118"/>
                        <a:pt x="16465" y="-2597"/>
                        <a:pt x="10750" y="1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38"/>
                <p:cNvSpPr/>
                <p:nvPr/>
              </p:nvSpPr>
              <p:spPr>
                <a:xfrm>
                  <a:off x="7274242" y="4408169"/>
                  <a:ext cx="32087" cy="74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7" h="74949" extrusionOk="0">
                      <a:moveTo>
                        <a:pt x="0" y="14288"/>
                      </a:moveTo>
                      <a:cubicBezTo>
                        <a:pt x="0" y="9525"/>
                        <a:pt x="3810" y="0"/>
                        <a:pt x="8572" y="0"/>
                      </a:cubicBezTo>
                      <a:cubicBezTo>
                        <a:pt x="13335" y="0"/>
                        <a:pt x="18097" y="2858"/>
                        <a:pt x="20002" y="7620"/>
                      </a:cubicBezTo>
                      <a:cubicBezTo>
                        <a:pt x="21907" y="11430"/>
                        <a:pt x="21907" y="17145"/>
                        <a:pt x="21907" y="21908"/>
                      </a:cubicBezTo>
                      <a:cubicBezTo>
                        <a:pt x="20955" y="27623"/>
                        <a:pt x="18097" y="33338"/>
                        <a:pt x="20002" y="39053"/>
                      </a:cubicBezTo>
                      <a:cubicBezTo>
                        <a:pt x="21907" y="44768"/>
                        <a:pt x="27622" y="47625"/>
                        <a:pt x="30480" y="52388"/>
                      </a:cubicBezTo>
                      <a:cubicBezTo>
                        <a:pt x="33338" y="58103"/>
                        <a:pt x="32385" y="65723"/>
                        <a:pt x="27622" y="70485"/>
                      </a:cubicBezTo>
                      <a:cubicBezTo>
                        <a:pt x="22860" y="75248"/>
                        <a:pt x="15240" y="76200"/>
                        <a:pt x="9525" y="73343"/>
                      </a:cubicBezTo>
                      <a:cubicBezTo>
                        <a:pt x="12382" y="53340"/>
                        <a:pt x="1905" y="34290"/>
                        <a:pt x="0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7295197" y="4392930"/>
                  <a:ext cx="13334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3334" extrusionOk="0">
                      <a:moveTo>
                        <a:pt x="13335" y="6667"/>
                      </a:moveTo>
                      <a:cubicBezTo>
                        <a:pt x="13335" y="10477"/>
                        <a:pt x="10478" y="13335"/>
                        <a:pt x="6668" y="13335"/>
                      </a:cubicBezTo>
                      <a:cubicBezTo>
                        <a:pt x="2858" y="13335"/>
                        <a:pt x="0" y="10477"/>
                        <a:pt x="0" y="6667"/>
                      </a:cubicBezTo>
                      <a:cubicBezTo>
                        <a:pt x="0" y="2857"/>
                        <a:pt x="2858" y="0"/>
                        <a:pt x="6668" y="0"/>
                      </a:cubicBezTo>
                      <a:cubicBezTo>
                        <a:pt x="10478" y="0"/>
                        <a:pt x="13335" y="3810"/>
                        <a:pt x="13335" y="66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38"/>
                <p:cNvSpPr/>
                <p:nvPr/>
              </p:nvSpPr>
              <p:spPr>
                <a:xfrm>
                  <a:off x="7301865" y="443484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38"/>
                <p:cNvSpPr/>
                <p:nvPr/>
              </p:nvSpPr>
              <p:spPr>
                <a:xfrm>
                  <a:off x="7301865" y="441579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38"/>
                <p:cNvSpPr/>
                <p:nvPr/>
              </p:nvSpPr>
              <p:spPr>
                <a:xfrm>
                  <a:off x="7594528" y="4150831"/>
                  <a:ext cx="60887" cy="9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87" h="94460" extrusionOk="0">
                      <a:moveTo>
                        <a:pt x="3564" y="36358"/>
                      </a:moveTo>
                      <a:cubicBezTo>
                        <a:pt x="8327" y="45883"/>
                        <a:pt x="18804" y="52551"/>
                        <a:pt x="21662" y="63028"/>
                      </a:cubicBezTo>
                      <a:cubicBezTo>
                        <a:pt x="23566" y="70648"/>
                        <a:pt x="19757" y="79221"/>
                        <a:pt x="23566" y="85888"/>
                      </a:cubicBezTo>
                      <a:cubicBezTo>
                        <a:pt x="27377" y="93508"/>
                        <a:pt x="38807" y="94461"/>
                        <a:pt x="47379" y="94461"/>
                      </a:cubicBezTo>
                      <a:cubicBezTo>
                        <a:pt x="48332" y="94461"/>
                        <a:pt x="50237" y="94461"/>
                        <a:pt x="51189" y="93508"/>
                      </a:cubicBezTo>
                      <a:cubicBezTo>
                        <a:pt x="54047" y="92556"/>
                        <a:pt x="55952" y="89698"/>
                        <a:pt x="56904" y="86841"/>
                      </a:cubicBezTo>
                      <a:cubicBezTo>
                        <a:pt x="61666" y="72553"/>
                        <a:pt x="50237" y="57313"/>
                        <a:pt x="54999" y="43026"/>
                      </a:cubicBezTo>
                      <a:cubicBezTo>
                        <a:pt x="55952" y="40168"/>
                        <a:pt x="57857" y="37311"/>
                        <a:pt x="58809" y="34453"/>
                      </a:cubicBezTo>
                      <a:cubicBezTo>
                        <a:pt x="75954" y="-14124"/>
                        <a:pt x="-19296" y="-9362"/>
                        <a:pt x="3564" y="3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38"/>
                <p:cNvSpPr/>
                <p:nvPr/>
              </p:nvSpPr>
              <p:spPr>
                <a:xfrm>
                  <a:off x="7658100" y="4197667"/>
                  <a:ext cx="22859" cy="2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9" h="22859" extrusionOk="0">
                      <a:moveTo>
                        <a:pt x="22860" y="11430"/>
                      </a:moveTo>
                      <a:cubicBezTo>
                        <a:pt x="22860" y="17743"/>
                        <a:pt x="17743" y="22860"/>
                        <a:pt x="11430" y="22860"/>
                      </a:cubicBezTo>
                      <a:cubicBezTo>
                        <a:pt x="5117" y="22860"/>
                        <a:pt x="0" y="17743"/>
                        <a:pt x="0" y="11430"/>
                      </a:cubicBezTo>
                      <a:cubicBezTo>
                        <a:pt x="0" y="5117"/>
                        <a:pt x="5117" y="0"/>
                        <a:pt x="11430" y="0"/>
                      </a:cubicBezTo>
                      <a:cubicBezTo>
                        <a:pt x="17743" y="0"/>
                        <a:pt x="22860" y="5117"/>
                        <a:pt x="22860" y="114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38"/>
                <p:cNvSpPr/>
                <p:nvPr/>
              </p:nvSpPr>
              <p:spPr>
                <a:xfrm>
                  <a:off x="7594282" y="424053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957"/>
                        <a:pt x="2957" y="3810"/>
                        <a:pt x="1905" y="3810"/>
                      </a:cubicBezTo>
                      <a:cubicBezTo>
                        <a:pt x="853" y="3810"/>
                        <a:pt x="0" y="2957"/>
                        <a:pt x="0" y="1905"/>
                      </a:cubicBezTo>
                      <a:cubicBezTo>
                        <a:pt x="0" y="853"/>
                        <a:pt x="853" y="0"/>
                        <a:pt x="1905" y="0"/>
                      </a:cubicBezTo>
                      <a:cubicBezTo>
                        <a:pt x="2957" y="0"/>
                        <a:pt x="3810" y="8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38"/>
                <p:cNvSpPr/>
                <p:nvPr/>
              </p:nvSpPr>
              <p:spPr>
                <a:xfrm>
                  <a:off x="7635240" y="4282440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8575" y="14288"/>
                      </a:moveTo>
                      <a:cubicBezTo>
                        <a:pt x="28575" y="22178"/>
                        <a:pt x="22178" y="28575"/>
                        <a:pt x="14288" y="28575"/>
                      </a:cubicBezTo>
                      <a:cubicBezTo>
                        <a:pt x="6397" y="28575"/>
                        <a:pt x="0" y="22178"/>
                        <a:pt x="0" y="14288"/>
                      </a:cubicBezTo>
                      <a:cubicBezTo>
                        <a:pt x="0" y="6397"/>
                        <a:pt x="6397" y="0"/>
                        <a:pt x="14288" y="0"/>
                      </a:cubicBezTo>
                      <a:cubicBezTo>
                        <a:pt x="22178" y="0"/>
                        <a:pt x="28575" y="6397"/>
                        <a:pt x="28575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38"/>
                <p:cNvSpPr/>
                <p:nvPr/>
              </p:nvSpPr>
              <p:spPr>
                <a:xfrm>
                  <a:off x="7663815" y="4256722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7620" y="953"/>
                        <a:pt x="9525" y="2858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3" name="Google Shape;1253;p38"/>
              <p:cNvGrpSpPr/>
              <p:nvPr/>
            </p:nvGrpSpPr>
            <p:grpSpPr>
              <a:xfrm>
                <a:off x="204977" y="1739020"/>
                <a:ext cx="938588" cy="468771"/>
                <a:chOff x="6739890" y="4709159"/>
                <a:chExt cx="852487" cy="425768"/>
              </a:xfrm>
            </p:grpSpPr>
            <p:sp>
              <p:nvSpPr>
                <p:cNvPr id="1254" name="Google Shape;1254;p38"/>
                <p:cNvSpPr/>
                <p:nvPr/>
              </p:nvSpPr>
              <p:spPr>
                <a:xfrm>
                  <a:off x="6739890" y="4709159"/>
                  <a:ext cx="749617" cy="42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425767" extrusionOk="0">
                      <a:moveTo>
                        <a:pt x="744855" y="425768"/>
                      </a:moveTo>
                      <a:lnTo>
                        <a:pt x="0" y="425768"/>
                      </a:lnTo>
                      <a:lnTo>
                        <a:pt x="0" y="0"/>
                      </a:lnTo>
                      <a:lnTo>
                        <a:pt x="235267" y="255270"/>
                      </a:lnTo>
                      <a:lnTo>
                        <a:pt x="235267" y="46672"/>
                      </a:lnTo>
                      <a:lnTo>
                        <a:pt x="520065" y="271463"/>
                      </a:lnTo>
                      <a:lnTo>
                        <a:pt x="520065" y="79058"/>
                      </a:lnTo>
                      <a:lnTo>
                        <a:pt x="749617" y="287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38"/>
                <p:cNvSpPr/>
                <p:nvPr/>
              </p:nvSpPr>
              <p:spPr>
                <a:xfrm>
                  <a:off x="6739890" y="5002530"/>
                  <a:ext cx="74961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9525" extrusionOk="0">
                      <a:moveTo>
                        <a:pt x="74961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38"/>
                <p:cNvSpPr/>
                <p:nvPr/>
              </p:nvSpPr>
              <p:spPr>
                <a:xfrm>
                  <a:off x="67741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38"/>
                <p:cNvSpPr/>
                <p:nvPr/>
              </p:nvSpPr>
              <p:spPr>
                <a:xfrm>
                  <a:off x="7000875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38"/>
                <p:cNvSpPr/>
                <p:nvPr/>
              </p:nvSpPr>
              <p:spPr>
                <a:xfrm>
                  <a:off x="72694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38"/>
                <p:cNvSpPr/>
                <p:nvPr/>
              </p:nvSpPr>
              <p:spPr>
                <a:xfrm>
                  <a:off x="683609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38"/>
                <p:cNvSpPr/>
                <p:nvPr/>
              </p:nvSpPr>
              <p:spPr>
                <a:xfrm>
                  <a:off x="707231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38"/>
                <p:cNvSpPr/>
                <p:nvPr/>
              </p:nvSpPr>
              <p:spPr>
                <a:xfrm>
                  <a:off x="7318057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38"/>
                <p:cNvSpPr/>
                <p:nvPr/>
              </p:nvSpPr>
              <p:spPr>
                <a:xfrm>
                  <a:off x="707231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38"/>
                <p:cNvSpPr/>
                <p:nvPr/>
              </p:nvSpPr>
              <p:spPr>
                <a:xfrm>
                  <a:off x="7318057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38"/>
                <p:cNvSpPr/>
                <p:nvPr/>
              </p:nvSpPr>
              <p:spPr>
                <a:xfrm>
                  <a:off x="683609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38"/>
                <p:cNvSpPr/>
                <p:nvPr/>
              </p:nvSpPr>
              <p:spPr>
                <a:xfrm>
                  <a:off x="6739890" y="4709159"/>
                  <a:ext cx="235267" cy="255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67" h="255270" extrusionOk="0">
                      <a:moveTo>
                        <a:pt x="0" y="0"/>
                      </a:moveTo>
                      <a:lnTo>
                        <a:pt x="235267" y="255270"/>
                      </a:lnTo>
                      <a:lnTo>
                        <a:pt x="235267" y="1276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38"/>
                <p:cNvSpPr/>
                <p:nvPr/>
              </p:nvSpPr>
              <p:spPr>
                <a:xfrm>
                  <a:off x="6975157" y="4755832"/>
                  <a:ext cx="284797" cy="22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97" h="224790" extrusionOk="0">
                      <a:moveTo>
                        <a:pt x="0" y="0"/>
                      </a:moveTo>
                      <a:lnTo>
                        <a:pt x="284798" y="224790"/>
                      </a:lnTo>
                      <a:lnTo>
                        <a:pt x="284798" y="1123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38"/>
                <p:cNvSpPr/>
                <p:nvPr/>
              </p:nvSpPr>
              <p:spPr>
                <a:xfrm>
                  <a:off x="7259955" y="4788217"/>
                  <a:ext cx="331469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69" h="208597" extrusionOk="0">
                      <a:moveTo>
                        <a:pt x="0" y="0"/>
                      </a:moveTo>
                      <a:lnTo>
                        <a:pt x="229552" y="208597"/>
                      </a:lnTo>
                      <a:lnTo>
                        <a:pt x="331470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38"/>
                <p:cNvSpPr/>
                <p:nvPr/>
              </p:nvSpPr>
              <p:spPr>
                <a:xfrm>
                  <a:off x="7482840" y="4996815"/>
                  <a:ext cx="109537" cy="13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7" h="138112" extrusionOk="0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138113"/>
                      </a:lnTo>
                      <a:lnTo>
                        <a:pt x="0" y="13811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69" name="Google Shape;1269;p38"/>
          <p:cNvGrpSpPr/>
          <p:nvPr/>
        </p:nvGrpSpPr>
        <p:grpSpPr>
          <a:xfrm>
            <a:off x="5545129" y="-1224137"/>
            <a:ext cx="5357774" cy="6903814"/>
            <a:chOff x="5545129" y="-1224137"/>
            <a:chExt cx="5357774" cy="6903814"/>
          </a:xfrm>
        </p:grpSpPr>
        <p:sp>
          <p:nvSpPr>
            <p:cNvPr id="1270" name="Google Shape;1270;p38"/>
            <p:cNvSpPr/>
            <p:nvPr/>
          </p:nvSpPr>
          <p:spPr>
            <a:xfrm rot="-188697">
              <a:off x="6440345" y="-1108384"/>
              <a:ext cx="4343789" cy="4381491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8"/>
            <p:cNvSpPr/>
            <p:nvPr/>
          </p:nvSpPr>
          <p:spPr>
            <a:xfrm rot="5119218">
              <a:off x="6186190" y="-70666"/>
              <a:ext cx="3213856" cy="3021629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8128387" y="-24717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8967148" y="310574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8575436" y="484185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8430386" y="1456276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8290062" y="168403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8599386" y="1630464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8000427" y="141453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8091223" y="42052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8830156" y="197218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8236623" y="319830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2" name="Google Shape;1282;p38"/>
            <p:cNvGrpSpPr/>
            <p:nvPr/>
          </p:nvGrpSpPr>
          <p:grpSpPr>
            <a:xfrm flipH="1">
              <a:off x="5545129" y="-740495"/>
              <a:ext cx="1846397" cy="1509621"/>
              <a:chOff x="4847385" y="4324522"/>
              <a:chExt cx="2249783" cy="1839431"/>
            </a:xfrm>
          </p:grpSpPr>
          <p:sp>
            <p:nvSpPr>
              <p:cNvPr id="1283" name="Google Shape;1283;p38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6230204" y="479237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38"/>
            <p:cNvGrpSpPr/>
            <p:nvPr/>
          </p:nvGrpSpPr>
          <p:grpSpPr>
            <a:xfrm>
              <a:off x="9062415" y="1875616"/>
              <a:ext cx="149335" cy="331155"/>
              <a:chOff x="6993038" y="1344751"/>
              <a:chExt cx="131088" cy="290691"/>
            </a:xfrm>
          </p:grpSpPr>
          <p:sp>
            <p:nvSpPr>
              <p:cNvPr id="1290" name="Google Shape;1290;p38"/>
              <p:cNvSpPr/>
              <p:nvPr/>
            </p:nvSpPr>
            <p:spPr>
              <a:xfrm>
                <a:off x="6993038" y="13447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1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1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7364" y="-29349"/>
                      <a:pt x="9742" y="76378"/>
                      <a:pt x="4027" y="111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7041832" y="1460182"/>
                <a:ext cx="9525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60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7041832" y="1430655"/>
                <a:ext cx="80962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7157" extrusionOk="0">
                    <a:moveTo>
                      <a:pt x="80962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7081837" y="1353502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38"/>
            <p:cNvGrpSpPr/>
            <p:nvPr/>
          </p:nvGrpSpPr>
          <p:grpSpPr>
            <a:xfrm>
              <a:off x="8255316" y="1604581"/>
              <a:ext cx="887602" cy="975494"/>
              <a:chOff x="5747384" y="3630930"/>
              <a:chExt cx="779145" cy="856297"/>
            </a:xfrm>
          </p:grpSpPr>
          <p:sp>
            <p:nvSpPr>
              <p:cNvPr id="1295" name="Google Shape;1295;p38"/>
              <p:cNvSpPr/>
              <p:nvPr/>
            </p:nvSpPr>
            <p:spPr>
              <a:xfrm>
                <a:off x="5747384" y="4353877"/>
                <a:ext cx="77914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779145" h="133350" extrusionOk="0">
                    <a:moveTo>
                      <a:pt x="779145" y="66675"/>
                    </a:moveTo>
                    <a:cubicBezTo>
                      <a:pt x="779145" y="103822"/>
                      <a:pt x="604838" y="133350"/>
                      <a:pt x="389573" y="133350"/>
                    </a:cubicBezTo>
                    <a:cubicBezTo>
                      <a:pt x="174308" y="133350"/>
                      <a:pt x="0" y="103822"/>
                      <a:pt x="0" y="66675"/>
                    </a:cubicBezTo>
                    <a:cubicBezTo>
                      <a:pt x="0" y="29528"/>
                      <a:pt x="174308" y="0"/>
                      <a:pt x="389573" y="0"/>
                    </a:cubicBezTo>
                    <a:cubicBezTo>
                      <a:pt x="604838" y="0"/>
                      <a:pt x="779145" y="30480"/>
                      <a:pt x="779145" y="66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6" name="Google Shape;1296;p38"/>
              <p:cNvGrpSpPr/>
              <p:nvPr/>
            </p:nvGrpSpPr>
            <p:grpSpPr>
              <a:xfrm>
                <a:off x="5876925" y="3630930"/>
                <a:ext cx="422909" cy="788669"/>
                <a:chOff x="5876925" y="3630930"/>
                <a:chExt cx="422909" cy="788669"/>
              </a:xfrm>
            </p:grpSpPr>
            <p:sp>
              <p:nvSpPr>
                <p:cNvPr id="1297" name="Google Shape;1297;p38"/>
                <p:cNvSpPr/>
                <p:nvPr/>
              </p:nvSpPr>
              <p:spPr>
                <a:xfrm>
                  <a:off x="5876925" y="3756659"/>
                  <a:ext cx="218122" cy="662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662940" extrusionOk="0">
                      <a:moveTo>
                        <a:pt x="0" y="173355"/>
                      </a:moveTo>
                      <a:lnTo>
                        <a:pt x="106680" y="0"/>
                      </a:lnTo>
                      <a:lnTo>
                        <a:pt x="218122" y="189547"/>
                      </a:lnTo>
                      <a:lnTo>
                        <a:pt x="218122" y="662940"/>
                      </a:lnTo>
                      <a:lnTo>
                        <a:pt x="0" y="6629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38"/>
                <p:cNvSpPr/>
                <p:nvPr/>
              </p:nvSpPr>
              <p:spPr>
                <a:xfrm>
                  <a:off x="6095047" y="3946207"/>
                  <a:ext cx="204787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472440" extrusionOk="0">
                      <a:moveTo>
                        <a:pt x="0" y="0"/>
                      </a:moveTo>
                      <a:lnTo>
                        <a:pt x="204787" y="0"/>
                      </a:lnTo>
                      <a:lnTo>
                        <a:pt x="204787" y="472440"/>
                      </a:lnTo>
                      <a:lnTo>
                        <a:pt x="0" y="4724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38"/>
                <p:cNvSpPr/>
                <p:nvPr/>
              </p:nvSpPr>
              <p:spPr>
                <a:xfrm>
                  <a:off x="5983604" y="3756659"/>
                  <a:ext cx="316229" cy="18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29" h="189547" extrusionOk="0">
                      <a:moveTo>
                        <a:pt x="0" y="0"/>
                      </a:moveTo>
                      <a:lnTo>
                        <a:pt x="111442" y="189547"/>
                      </a:lnTo>
                      <a:lnTo>
                        <a:pt x="316230" y="189547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38"/>
                <p:cNvSpPr/>
                <p:nvPr/>
              </p:nvSpPr>
              <p:spPr>
                <a:xfrm>
                  <a:off x="5972175" y="387477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38"/>
                <p:cNvSpPr/>
                <p:nvPr/>
              </p:nvSpPr>
              <p:spPr>
                <a:xfrm>
                  <a:off x="6151245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38"/>
                <p:cNvSpPr/>
                <p:nvPr/>
              </p:nvSpPr>
              <p:spPr>
                <a:xfrm>
                  <a:off x="6151245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38"/>
                <p:cNvSpPr/>
                <p:nvPr/>
              </p:nvSpPr>
              <p:spPr>
                <a:xfrm>
                  <a:off x="6239827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38"/>
                <p:cNvSpPr/>
                <p:nvPr/>
              </p:nvSpPr>
              <p:spPr>
                <a:xfrm>
                  <a:off x="6239827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38"/>
                <p:cNvSpPr/>
                <p:nvPr/>
              </p:nvSpPr>
              <p:spPr>
                <a:xfrm>
                  <a:off x="6126480" y="4289107"/>
                  <a:ext cx="24764" cy="13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4" h="130492" extrusionOk="0">
                      <a:moveTo>
                        <a:pt x="0" y="0"/>
                      </a:moveTo>
                      <a:lnTo>
                        <a:pt x="24765" y="0"/>
                      </a:lnTo>
                      <a:lnTo>
                        <a:pt x="24765" y="130493"/>
                      </a:lnTo>
                      <a:lnTo>
                        <a:pt x="0" y="1304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38"/>
                <p:cNvSpPr/>
                <p:nvPr/>
              </p:nvSpPr>
              <p:spPr>
                <a:xfrm>
                  <a:off x="6057900" y="3787140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38"/>
                <p:cNvSpPr/>
                <p:nvPr/>
              </p:nvSpPr>
              <p:spPr>
                <a:xfrm>
                  <a:off x="6129337" y="3835717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38"/>
                <p:cNvSpPr/>
                <p:nvPr/>
              </p:nvSpPr>
              <p:spPr>
                <a:xfrm>
                  <a:off x="609219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38"/>
                <p:cNvSpPr/>
                <p:nvPr/>
              </p:nvSpPr>
              <p:spPr>
                <a:xfrm>
                  <a:off x="612267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10" name="Google Shape;1310;p38"/>
            <p:cNvGrpSpPr/>
            <p:nvPr/>
          </p:nvGrpSpPr>
          <p:grpSpPr>
            <a:xfrm>
              <a:off x="7823462" y="185333"/>
              <a:ext cx="481778" cy="654307"/>
              <a:chOff x="6726555" y="1729740"/>
              <a:chExt cx="422909" cy="574357"/>
            </a:xfrm>
          </p:grpSpPr>
          <p:grpSp>
            <p:nvGrpSpPr>
              <p:cNvPr id="1311" name="Google Shape;1311;p38"/>
              <p:cNvGrpSpPr/>
              <p:nvPr/>
            </p:nvGrpSpPr>
            <p:grpSpPr>
              <a:xfrm>
                <a:off x="6726555" y="1729740"/>
                <a:ext cx="422909" cy="574357"/>
                <a:chOff x="6726555" y="1729740"/>
                <a:chExt cx="422909" cy="574357"/>
              </a:xfrm>
            </p:grpSpPr>
            <p:sp>
              <p:nvSpPr>
                <p:cNvPr id="1312" name="Google Shape;1312;p38"/>
                <p:cNvSpPr/>
                <p:nvPr/>
              </p:nvSpPr>
              <p:spPr>
                <a:xfrm>
                  <a:off x="6726555" y="1854517"/>
                  <a:ext cx="218122" cy="449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449579" extrusionOk="0">
                      <a:moveTo>
                        <a:pt x="218122" y="449580"/>
                      </a:moveTo>
                      <a:lnTo>
                        <a:pt x="218122" y="190500"/>
                      </a:lnTo>
                      <a:lnTo>
                        <a:pt x="106680" y="0"/>
                      </a:lnTo>
                      <a:lnTo>
                        <a:pt x="0" y="173355"/>
                      </a:lnTo>
                      <a:lnTo>
                        <a:pt x="0" y="449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38"/>
                <p:cNvSpPr/>
                <p:nvPr/>
              </p:nvSpPr>
              <p:spPr>
                <a:xfrm>
                  <a:off x="6944677" y="2045017"/>
                  <a:ext cx="204787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259080" extrusionOk="0">
                      <a:moveTo>
                        <a:pt x="0" y="0"/>
                      </a:moveTo>
                      <a:lnTo>
                        <a:pt x="204788" y="0"/>
                      </a:lnTo>
                      <a:lnTo>
                        <a:pt x="204788" y="259080"/>
                      </a:lnTo>
                      <a:lnTo>
                        <a:pt x="0" y="2590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38"/>
                <p:cNvSpPr/>
                <p:nvPr/>
              </p:nvSpPr>
              <p:spPr>
                <a:xfrm>
                  <a:off x="6833234" y="1854517"/>
                  <a:ext cx="31623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0" h="190500" extrusionOk="0">
                      <a:moveTo>
                        <a:pt x="0" y="0"/>
                      </a:moveTo>
                      <a:lnTo>
                        <a:pt x="111443" y="190500"/>
                      </a:lnTo>
                      <a:lnTo>
                        <a:pt x="316230" y="190500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38"/>
                <p:cNvSpPr/>
                <p:nvPr/>
              </p:nvSpPr>
              <p:spPr>
                <a:xfrm>
                  <a:off x="6820852" y="197358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38"/>
                <p:cNvSpPr/>
                <p:nvPr/>
              </p:nvSpPr>
              <p:spPr>
                <a:xfrm>
                  <a:off x="6999922" y="208597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38"/>
                <p:cNvSpPr/>
                <p:nvPr/>
              </p:nvSpPr>
              <p:spPr>
                <a:xfrm>
                  <a:off x="6907530" y="188499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38"/>
                <p:cNvSpPr/>
                <p:nvPr/>
              </p:nvSpPr>
              <p:spPr>
                <a:xfrm>
                  <a:off x="6978967" y="193452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38"/>
                <p:cNvSpPr/>
                <p:nvPr/>
              </p:nvSpPr>
              <p:spPr>
                <a:xfrm>
                  <a:off x="6875145" y="1729740"/>
                  <a:ext cx="13334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7"/>
                      </a:lnTo>
                      <a:lnTo>
                        <a:pt x="0" y="1247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0" name="Google Shape;1320;p38"/>
              <p:cNvSpPr/>
              <p:nvPr/>
            </p:nvSpPr>
            <p:spPr>
              <a:xfrm>
                <a:off x="6757035" y="2133600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6820852" y="2170747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38"/>
            <p:cNvGrpSpPr/>
            <p:nvPr/>
          </p:nvGrpSpPr>
          <p:grpSpPr>
            <a:xfrm>
              <a:off x="8338879" y="591156"/>
              <a:ext cx="360249" cy="488288"/>
              <a:chOff x="7178992" y="2085975"/>
              <a:chExt cx="316230" cy="428624"/>
            </a:xfrm>
          </p:grpSpPr>
          <p:grpSp>
            <p:nvGrpSpPr>
              <p:cNvPr id="1323" name="Google Shape;1323;p38"/>
              <p:cNvGrpSpPr/>
              <p:nvPr/>
            </p:nvGrpSpPr>
            <p:grpSpPr>
              <a:xfrm>
                <a:off x="7178992" y="2085975"/>
                <a:ext cx="316230" cy="428624"/>
                <a:chOff x="7178992" y="2085975"/>
                <a:chExt cx="316230" cy="428624"/>
              </a:xfrm>
            </p:grpSpPr>
            <p:sp>
              <p:nvSpPr>
                <p:cNvPr id="1324" name="Google Shape;1324;p38"/>
                <p:cNvSpPr/>
                <p:nvPr/>
              </p:nvSpPr>
              <p:spPr>
                <a:xfrm>
                  <a:off x="7178992" y="2179320"/>
                  <a:ext cx="162877" cy="33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77" h="335279" extrusionOk="0">
                      <a:moveTo>
                        <a:pt x="162877" y="335280"/>
                      </a:moveTo>
                      <a:lnTo>
                        <a:pt x="162877" y="141922"/>
                      </a:lnTo>
                      <a:lnTo>
                        <a:pt x="80010" y="0"/>
                      </a:lnTo>
                      <a:lnTo>
                        <a:pt x="0" y="129540"/>
                      </a:lnTo>
                      <a:lnTo>
                        <a:pt x="0" y="3352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38"/>
                <p:cNvSpPr/>
                <p:nvPr/>
              </p:nvSpPr>
              <p:spPr>
                <a:xfrm>
                  <a:off x="7341870" y="2321242"/>
                  <a:ext cx="153352" cy="19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52" h="193357" extrusionOk="0">
                      <a:moveTo>
                        <a:pt x="0" y="0"/>
                      </a:moveTo>
                      <a:lnTo>
                        <a:pt x="153352" y="0"/>
                      </a:lnTo>
                      <a:lnTo>
                        <a:pt x="153352" y="193358"/>
                      </a:lnTo>
                      <a:lnTo>
                        <a:pt x="0" y="193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38"/>
                <p:cNvSpPr/>
                <p:nvPr/>
              </p:nvSpPr>
              <p:spPr>
                <a:xfrm>
                  <a:off x="7259002" y="2179320"/>
                  <a:ext cx="236219" cy="1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41922" extrusionOk="0">
                      <a:moveTo>
                        <a:pt x="0" y="0"/>
                      </a:moveTo>
                      <a:lnTo>
                        <a:pt x="82867" y="141922"/>
                      </a:lnTo>
                      <a:lnTo>
                        <a:pt x="236220" y="141922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38"/>
                <p:cNvSpPr/>
                <p:nvPr/>
              </p:nvSpPr>
              <p:spPr>
                <a:xfrm>
                  <a:off x="7249477" y="226790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38"/>
                <p:cNvSpPr/>
                <p:nvPr/>
              </p:nvSpPr>
              <p:spPr>
                <a:xfrm>
                  <a:off x="7383780" y="235172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7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38"/>
                <p:cNvSpPr/>
                <p:nvPr/>
              </p:nvSpPr>
              <p:spPr>
                <a:xfrm>
                  <a:off x="7314247" y="2202180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38"/>
                <p:cNvSpPr/>
                <p:nvPr/>
              </p:nvSpPr>
              <p:spPr>
                <a:xfrm>
                  <a:off x="7367587" y="2239327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38"/>
                <p:cNvSpPr/>
                <p:nvPr/>
              </p:nvSpPr>
              <p:spPr>
                <a:xfrm>
                  <a:off x="7290435" y="2085975"/>
                  <a:ext cx="10477" cy="93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" h="93344" extrusionOk="0">
                      <a:moveTo>
                        <a:pt x="0" y="0"/>
                      </a:moveTo>
                      <a:lnTo>
                        <a:pt x="10478" y="0"/>
                      </a:lnTo>
                      <a:lnTo>
                        <a:pt x="10478" y="93345"/>
                      </a:lnTo>
                      <a:lnTo>
                        <a:pt x="0" y="93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32" name="Google Shape;1332;p38"/>
              <p:cNvSpPr/>
              <p:nvPr/>
            </p:nvSpPr>
            <p:spPr>
              <a:xfrm>
                <a:off x="7201852" y="2387917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7249477" y="2415540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38"/>
            <p:cNvGrpSpPr/>
            <p:nvPr/>
          </p:nvGrpSpPr>
          <p:grpSpPr>
            <a:xfrm>
              <a:off x="7986226" y="912342"/>
              <a:ext cx="282123" cy="383035"/>
              <a:chOff x="6869430" y="2367915"/>
              <a:chExt cx="247650" cy="336232"/>
            </a:xfrm>
          </p:grpSpPr>
          <p:grpSp>
            <p:nvGrpSpPr>
              <p:cNvPr id="1335" name="Google Shape;1335;p38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336" name="Google Shape;1336;p38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38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38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38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38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38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38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38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4" name="Google Shape;1344;p38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38"/>
            <p:cNvGrpSpPr/>
            <p:nvPr/>
          </p:nvGrpSpPr>
          <p:grpSpPr>
            <a:xfrm>
              <a:off x="8000430" y="1795339"/>
              <a:ext cx="237953" cy="491682"/>
              <a:chOff x="6224257" y="1304803"/>
              <a:chExt cx="208877" cy="431603"/>
            </a:xfrm>
          </p:grpSpPr>
          <p:sp>
            <p:nvSpPr>
              <p:cNvPr id="1347" name="Google Shape;1347;p38"/>
              <p:cNvSpPr/>
              <p:nvPr/>
            </p:nvSpPr>
            <p:spPr>
              <a:xfrm>
                <a:off x="6224257" y="1304803"/>
                <a:ext cx="208877" cy="391671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71" extrusionOk="0">
                    <a:moveTo>
                      <a:pt x="6045" y="177286"/>
                    </a:moveTo>
                    <a:cubicBezTo>
                      <a:pt x="-5385" y="243009"/>
                      <a:pt x="-4432" y="319209"/>
                      <a:pt x="43193" y="365882"/>
                    </a:cubicBezTo>
                    <a:cubicBezTo>
                      <a:pt x="55575" y="378264"/>
                      <a:pt x="69863" y="387789"/>
                      <a:pt x="87008" y="390646"/>
                    </a:cubicBezTo>
                    <a:cubicBezTo>
                      <a:pt x="111773" y="395409"/>
                      <a:pt x="138443" y="383026"/>
                      <a:pt x="155588" y="364929"/>
                    </a:cubicBezTo>
                    <a:cubicBezTo>
                      <a:pt x="173685" y="346832"/>
                      <a:pt x="184163" y="322066"/>
                      <a:pt x="191783" y="298254"/>
                    </a:cubicBezTo>
                    <a:cubicBezTo>
                      <a:pt x="215595" y="221101"/>
                      <a:pt x="225120" y="67749"/>
                      <a:pt x="147968" y="13456"/>
                    </a:cubicBezTo>
                    <a:cubicBezTo>
                      <a:pt x="59385" y="-48456"/>
                      <a:pt x="16523" y="120136"/>
                      <a:pt x="6045" y="177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6327457" y="1491614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3" y="0"/>
                    </a:moveTo>
                    <a:lnTo>
                      <a:pt x="953" y="244793"/>
                    </a:lnTo>
                    <a:lnTo>
                      <a:pt x="0" y="244793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6236017" y="1428750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8"/>
                    </a:moveTo>
                    <a:cubicBezTo>
                      <a:pt x="0" y="25718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6379844" y="1350644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38"/>
            <p:cNvGrpSpPr/>
            <p:nvPr/>
          </p:nvGrpSpPr>
          <p:grpSpPr>
            <a:xfrm>
              <a:off x="8792408" y="912351"/>
              <a:ext cx="245811" cy="533354"/>
              <a:chOff x="7738110" y="1566784"/>
              <a:chExt cx="215775" cy="468183"/>
            </a:xfrm>
          </p:grpSpPr>
          <p:sp>
            <p:nvSpPr>
              <p:cNvPr id="1352" name="Google Shape;1352;p38"/>
              <p:cNvSpPr/>
              <p:nvPr/>
            </p:nvSpPr>
            <p:spPr>
              <a:xfrm>
                <a:off x="7738763" y="1566784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7845742" y="1697783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7738110" y="1723500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7845742" y="1694925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6" name="Google Shape;1356;p38"/>
            <p:cNvGrpSpPr/>
            <p:nvPr/>
          </p:nvGrpSpPr>
          <p:grpSpPr>
            <a:xfrm>
              <a:off x="7454470" y="410032"/>
              <a:ext cx="228754" cy="310577"/>
              <a:chOff x="6869430" y="2367915"/>
              <a:chExt cx="247650" cy="336232"/>
            </a:xfrm>
          </p:grpSpPr>
          <p:grpSp>
            <p:nvGrpSpPr>
              <p:cNvPr id="1357" name="Google Shape;1357;p38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358" name="Google Shape;1358;p38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38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38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38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38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38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38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38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66" name="Google Shape;1366;p38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8" name="Google Shape;1368;p38"/>
            <p:cNvSpPr/>
            <p:nvPr/>
          </p:nvSpPr>
          <p:spPr>
            <a:xfrm rot="5618813">
              <a:off x="7186250" y="3746439"/>
              <a:ext cx="3025754" cy="796203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88" y="1369000"/>
            <a:ext cx="2665350" cy="29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238" y="1369000"/>
            <a:ext cx="2909474" cy="29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66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Map Coverage</a:t>
            </a:r>
            <a:endParaRPr/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2"/>
          </p:nvPr>
        </p:nvSpPr>
        <p:spPr>
          <a:xfrm>
            <a:off x="1866312" y="791100"/>
            <a:ext cx="18333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cme"/>
                <a:ea typeface="Acme"/>
                <a:cs typeface="Acme"/>
                <a:sym typeface="Acme"/>
              </a:rPr>
              <a:t>Lacking Information</a:t>
            </a:r>
            <a:endParaRPr sz="1600">
              <a:latin typeface="Acme"/>
              <a:ea typeface="Acme"/>
              <a:cs typeface="Acme"/>
              <a:sym typeface="Acme"/>
            </a:endParaRPr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4867225" y="791100"/>
            <a:ext cx="2743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cme"/>
                <a:ea typeface="Acme"/>
                <a:cs typeface="Acme"/>
                <a:sym typeface="Acme"/>
              </a:rPr>
              <a:t>Out of date / hard to understand</a:t>
            </a:r>
            <a:endParaRPr sz="1600">
              <a:latin typeface="Acme"/>
              <a:ea typeface="Acme"/>
              <a:cs typeface="Acme"/>
              <a:sym typeface="Acm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"/>
          <p:cNvSpPr txBox="1">
            <a:spLocks noGrp="1"/>
          </p:cNvSpPr>
          <p:nvPr>
            <p:ph type="title"/>
          </p:nvPr>
        </p:nvSpPr>
        <p:spPr>
          <a:xfrm>
            <a:off x="720000" y="30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project improve operations?</a:t>
            </a:r>
            <a:endParaRPr/>
          </a:p>
        </p:txBody>
      </p:sp>
      <p:sp>
        <p:nvSpPr>
          <p:cNvPr id="1383" name="Google Shape;1383;p40"/>
          <p:cNvSpPr txBox="1">
            <a:spLocks noGrp="1"/>
          </p:cNvSpPr>
          <p:nvPr>
            <p:ph type="subTitle" idx="1"/>
          </p:nvPr>
        </p:nvSpPr>
        <p:spPr>
          <a:xfrm>
            <a:off x="1028726" y="1909450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Volunteers</a:t>
            </a:r>
            <a:endParaRPr/>
          </a:p>
        </p:txBody>
      </p:sp>
      <p:sp>
        <p:nvSpPr>
          <p:cNvPr id="1384" name="Google Shape;1384;p40"/>
          <p:cNvSpPr txBox="1">
            <a:spLocks noGrp="1"/>
          </p:cNvSpPr>
          <p:nvPr>
            <p:ph type="subTitle" idx="2"/>
          </p:nvPr>
        </p:nvSpPr>
        <p:spPr>
          <a:xfrm>
            <a:off x="5099799" y="1909450"/>
            <a:ext cx="31398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Visitors</a:t>
            </a:r>
            <a:endParaRPr/>
          </a:p>
        </p:txBody>
      </p:sp>
      <p:sp>
        <p:nvSpPr>
          <p:cNvPr id="1385" name="Google Shape;1385;p40"/>
          <p:cNvSpPr txBox="1">
            <a:spLocks noGrp="1"/>
          </p:cNvSpPr>
          <p:nvPr>
            <p:ph type="subTitle" idx="4"/>
          </p:nvPr>
        </p:nvSpPr>
        <p:spPr>
          <a:xfrm>
            <a:off x="5099800" y="2335151"/>
            <a:ext cx="3139800" cy="21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for self-guided exploration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detailed information about all areas of interest</a:t>
            </a:r>
            <a:endParaRPr/>
          </a:p>
        </p:txBody>
      </p:sp>
      <p:sp>
        <p:nvSpPr>
          <p:cNvPr id="1386" name="Google Shape;1386;p40"/>
          <p:cNvSpPr/>
          <p:nvPr/>
        </p:nvSpPr>
        <p:spPr>
          <a:xfrm>
            <a:off x="2202420" y="1174700"/>
            <a:ext cx="792412" cy="734759"/>
          </a:xfrm>
          <a:custGeom>
            <a:avLst/>
            <a:gdLst/>
            <a:ahLst/>
            <a:cxnLst/>
            <a:rect l="l" t="t" r="r" b="b"/>
            <a:pathLst>
              <a:path w="1283258" h="1189893" extrusionOk="0">
                <a:moveTo>
                  <a:pt x="62715" y="273997"/>
                </a:moveTo>
                <a:cubicBezTo>
                  <a:pt x="-55395" y="483547"/>
                  <a:pt x="6518" y="763583"/>
                  <a:pt x="138915" y="963608"/>
                </a:cubicBezTo>
                <a:cubicBezTo>
                  <a:pt x="198923" y="1054095"/>
                  <a:pt x="276075" y="1137915"/>
                  <a:pt x="375135" y="1172205"/>
                </a:cubicBezTo>
                <a:cubicBezTo>
                  <a:pt x="520868" y="1222687"/>
                  <a:pt x="677078" y="1156012"/>
                  <a:pt x="815191" y="1086480"/>
                </a:cubicBezTo>
                <a:cubicBezTo>
                  <a:pt x="1124753" y="930270"/>
                  <a:pt x="1488608" y="542602"/>
                  <a:pt x="1142850" y="201607"/>
                </a:cubicBezTo>
                <a:cubicBezTo>
                  <a:pt x="874245" y="-64140"/>
                  <a:pt x="270360" y="-93668"/>
                  <a:pt x="62715" y="27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40"/>
          <p:cNvSpPr/>
          <p:nvPr/>
        </p:nvSpPr>
        <p:spPr>
          <a:xfrm flipH="1">
            <a:off x="6168793" y="1132425"/>
            <a:ext cx="792412" cy="734759"/>
          </a:xfrm>
          <a:custGeom>
            <a:avLst/>
            <a:gdLst/>
            <a:ahLst/>
            <a:cxnLst/>
            <a:rect l="l" t="t" r="r" b="b"/>
            <a:pathLst>
              <a:path w="1283258" h="1189893" extrusionOk="0">
                <a:moveTo>
                  <a:pt x="62715" y="273997"/>
                </a:moveTo>
                <a:cubicBezTo>
                  <a:pt x="-55395" y="483547"/>
                  <a:pt x="6518" y="763583"/>
                  <a:pt x="138915" y="963608"/>
                </a:cubicBezTo>
                <a:cubicBezTo>
                  <a:pt x="198923" y="1054095"/>
                  <a:pt x="276075" y="1137915"/>
                  <a:pt x="375135" y="1172205"/>
                </a:cubicBezTo>
                <a:cubicBezTo>
                  <a:pt x="520868" y="1222687"/>
                  <a:pt x="677078" y="1156012"/>
                  <a:pt x="815191" y="1086480"/>
                </a:cubicBezTo>
                <a:cubicBezTo>
                  <a:pt x="1124753" y="930270"/>
                  <a:pt x="1488608" y="542602"/>
                  <a:pt x="1142850" y="201607"/>
                </a:cubicBezTo>
                <a:cubicBezTo>
                  <a:pt x="874245" y="-64140"/>
                  <a:pt x="270360" y="-93668"/>
                  <a:pt x="62715" y="27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40"/>
          <p:cNvSpPr txBox="1">
            <a:spLocks noGrp="1"/>
          </p:cNvSpPr>
          <p:nvPr>
            <p:ph type="subTitle" idx="3"/>
          </p:nvPr>
        </p:nvSpPr>
        <p:spPr>
          <a:xfrm>
            <a:off x="1028725" y="2335151"/>
            <a:ext cx="3139800" cy="21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Reduces questions from visitors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them to focus more on their tasks without the need for them to guide visitors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1888500" y="2781075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394" name="Google Shape;1394;p41"/>
          <p:cNvSpPr txBox="1">
            <a:spLocks noGrp="1"/>
          </p:cNvSpPr>
          <p:nvPr>
            <p:ph type="title" idx="2"/>
          </p:nvPr>
        </p:nvSpPr>
        <p:spPr>
          <a:xfrm>
            <a:off x="3577950" y="1219200"/>
            <a:ext cx="1988100" cy="1111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95" name="Google Shape;1395;p41"/>
          <p:cNvGrpSpPr/>
          <p:nvPr/>
        </p:nvGrpSpPr>
        <p:grpSpPr>
          <a:xfrm>
            <a:off x="-2624590" y="-2676182"/>
            <a:ext cx="5975714" cy="8773037"/>
            <a:chOff x="-2624590" y="-2676182"/>
            <a:chExt cx="5975714" cy="8773037"/>
          </a:xfrm>
        </p:grpSpPr>
        <p:sp>
          <p:nvSpPr>
            <p:cNvPr id="1396" name="Google Shape;1396;p41"/>
            <p:cNvSpPr/>
            <p:nvPr/>
          </p:nvSpPr>
          <p:spPr>
            <a:xfrm rot="7216471">
              <a:off x="-1811168" y="-1884988"/>
              <a:ext cx="4348869" cy="4379499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7" name="Google Shape;1397;p41"/>
            <p:cNvGrpSpPr/>
            <p:nvPr/>
          </p:nvGrpSpPr>
          <p:grpSpPr>
            <a:xfrm>
              <a:off x="-1035312" y="-11388"/>
              <a:ext cx="3645222" cy="6108242"/>
              <a:chOff x="-1035312" y="-11388"/>
              <a:chExt cx="3645222" cy="6108242"/>
            </a:xfrm>
          </p:grpSpPr>
          <p:grpSp>
            <p:nvGrpSpPr>
              <p:cNvPr id="1398" name="Google Shape;1398;p41"/>
              <p:cNvGrpSpPr/>
              <p:nvPr/>
            </p:nvGrpSpPr>
            <p:grpSpPr>
              <a:xfrm>
                <a:off x="994116" y="729005"/>
                <a:ext cx="1571523" cy="1356478"/>
                <a:chOff x="-2733921" y="2780830"/>
                <a:chExt cx="1571523" cy="1356478"/>
              </a:xfrm>
            </p:grpSpPr>
            <p:sp>
              <p:nvSpPr>
                <p:cNvPr id="1399" name="Google Shape;1399;p41"/>
                <p:cNvSpPr/>
                <p:nvPr/>
              </p:nvSpPr>
              <p:spPr>
                <a:xfrm>
                  <a:off x="-2733921" y="2780830"/>
                  <a:ext cx="1462914" cy="135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58" h="1189893" extrusionOk="0">
                      <a:moveTo>
                        <a:pt x="62715" y="273997"/>
                      </a:moveTo>
                      <a:cubicBezTo>
                        <a:pt x="-55395" y="483547"/>
                        <a:pt x="6518" y="763583"/>
                        <a:pt x="138915" y="963608"/>
                      </a:cubicBezTo>
                      <a:cubicBezTo>
                        <a:pt x="198923" y="1054095"/>
                        <a:pt x="276075" y="1137915"/>
                        <a:pt x="375135" y="1172205"/>
                      </a:cubicBezTo>
                      <a:cubicBezTo>
                        <a:pt x="520868" y="1222687"/>
                        <a:pt x="677078" y="1156012"/>
                        <a:pt x="815191" y="1086480"/>
                      </a:cubicBezTo>
                      <a:cubicBezTo>
                        <a:pt x="1124753" y="930270"/>
                        <a:pt x="1488608" y="542602"/>
                        <a:pt x="1142850" y="201607"/>
                      </a:cubicBezTo>
                      <a:cubicBezTo>
                        <a:pt x="874245" y="-64140"/>
                        <a:pt x="270360" y="-93668"/>
                        <a:pt x="62715" y="2739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41"/>
                <p:cNvSpPr/>
                <p:nvPr/>
              </p:nvSpPr>
              <p:spPr>
                <a:xfrm>
                  <a:off x="-1874716" y="3056517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41"/>
                <p:cNvSpPr/>
                <p:nvPr/>
              </p:nvSpPr>
              <p:spPr>
                <a:xfrm>
                  <a:off x="-2569162" y="3376612"/>
                  <a:ext cx="712318" cy="250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840" h="219635" extrusionOk="0">
                      <a:moveTo>
                        <a:pt x="624840" y="219635"/>
                      </a:moveTo>
                      <a:lnTo>
                        <a:pt x="0" y="219635"/>
                      </a:lnTo>
                      <a:cubicBezTo>
                        <a:pt x="3810" y="184393"/>
                        <a:pt x="27623" y="156770"/>
                        <a:pt x="60008" y="143435"/>
                      </a:cubicBezTo>
                      <a:cubicBezTo>
                        <a:pt x="93345" y="130101"/>
                        <a:pt x="133350" y="136768"/>
                        <a:pt x="160973" y="159628"/>
                      </a:cubicBezTo>
                      <a:cubicBezTo>
                        <a:pt x="165735" y="110098"/>
                        <a:pt x="185738" y="60568"/>
                        <a:pt x="222885" y="28183"/>
                      </a:cubicBezTo>
                      <a:cubicBezTo>
                        <a:pt x="264795" y="-8012"/>
                        <a:pt x="324803" y="-8012"/>
                        <a:pt x="370523" y="20563"/>
                      </a:cubicBezTo>
                      <a:cubicBezTo>
                        <a:pt x="424815" y="53901"/>
                        <a:pt x="435293" y="105335"/>
                        <a:pt x="430530" y="165343"/>
                      </a:cubicBezTo>
                      <a:cubicBezTo>
                        <a:pt x="431483" y="155818"/>
                        <a:pt x="469583" y="139626"/>
                        <a:pt x="478155" y="136768"/>
                      </a:cubicBezTo>
                      <a:cubicBezTo>
                        <a:pt x="498158" y="130101"/>
                        <a:pt x="518160" y="130101"/>
                        <a:pt x="538163" y="137720"/>
                      </a:cubicBezTo>
                      <a:cubicBezTo>
                        <a:pt x="575310" y="150103"/>
                        <a:pt x="604838" y="185345"/>
                        <a:pt x="624840" y="219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41"/>
                <p:cNvSpPr/>
                <p:nvPr/>
              </p:nvSpPr>
              <p:spPr>
                <a:xfrm>
                  <a:off x="-2237130" y="2989881"/>
                  <a:ext cx="575501" cy="6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39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41"/>
                <p:cNvSpPr/>
                <p:nvPr/>
              </p:nvSpPr>
              <p:spPr>
                <a:xfrm>
                  <a:off x="-2620159" y="3151556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2" y="0"/>
                        <a:pt x="50482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2" y="0"/>
                        <a:pt x="454342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41"/>
                <p:cNvSpPr/>
                <p:nvPr/>
              </p:nvSpPr>
              <p:spPr>
                <a:xfrm>
                  <a:off x="-2470421" y="3834064"/>
                  <a:ext cx="575501" cy="60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5" h="53340" extrusionOk="0">
                      <a:moveTo>
                        <a:pt x="0" y="0"/>
                      </a:moveTo>
                      <a:cubicBezTo>
                        <a:pt x="50483" y="0"/>
                        <a:pt x="50483" y="53340"/>
                        <a:pt x="100965" y="53340"/>
                      </a:cubicBezTo>
                      <a:cubicBezTo>
                        <a:pt x="151447" y="53340"/>
                        <a:pt x="151447" y="0"/>
                        <a:pt x="201930" y="0"/>
                      </a:cubicBezTo>
                      <a:cubicBezTo>
                        <a:pt x="252413" y="0"/>
                        <a:pt x="252413" y="53340"/>
                        <a:pt x="302895" y="53340"/>
                      </a:cubicBezTo>
                      <a:cubicBezTo>
                        <a:pt x="353378" y="53340"/>
                        <a:pt x="353378" y="0"/>
                        <a:pt x="403860" y="0"/>
                      </a:cubicBezTo>
                      <a:cubicBezTo>
                        <a:pt x="454343" y="0"/>
                        <a:pt x="454343" y="53340"/>
                        <a:pt x="504825" y="53340"/>
                      </a:cubicBezTo>
                    </a:path>
                  </a:pathLst>
                </a:custGeom>
                <a:noFill/>
                <a:ln w="199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41"/>
              <p:cNvSpPr/>
              <p:nvPr/>
            </p:nvSpPr>
            <p:spPr>
              <a:xfrm>
                <a:off x="-2590" y="275928"/>
                <a:ext cx="462572" cy="160238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40560" extrusionOk="0">
                    <a:moveTo>
                      <a:pt x="0" y="140561"/>
                    </a:moveTo>
                    <a:cubicBezTo>
                      <a:pt x="12383" y="108176"/>
                      <a:pt x="37147" y="82458"/>
                      <a:pt x="63818" y="59598"/>
                    </a:cubicBezTo>
                    <a:cubicBezTo>
                      <a:pt x="90488" y="35786"/>
                      <a:pt x="120015" y="13878"/>
                      <a:pt x="155258" y="4353"/>
                    </a:cubicBezTo>
                    <a:cubicBezTo>
                      <a:pt x="203835" y="-8030"/>
                      <a:pt x="256222" y="7211"/>
                      <a:pt x="299085" y="34833"/>
                    </a:cubicBezTo>
                    <a:cubicBezTo>
                      <a:pt x="340995" y="62455"/>
                      <a:pt x="374333" y="101508"/>
                      <a:pt x="405765" y="140561"/>
                    </a:cubicBezTo>
                    <a:lnTo>
                      <a:pt x="0" y="140561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1"/>
              <p:cNvSpPr/>
              <p:nvPr/>
            </p:nvSpPr>
            <p:spPr>
              <a:xfrm>
                <a:off x="836171" y="611219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41"/>
              <p:cNvSpPr/>
              <p:nvPr/>
            </p:nvSpPr>
            <p:spPr>
              <a:xfrm>
                <a:off x="444460" y="784830"/>
                <a:ext cx="339870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298132" h="104360" extrusionOk="0">
                    <a:moveTo>
                      <a:pt x="0" y="103408"/>
                    </a:moveTo>
                    <a:cubicBezTo>
                      <a:pt x="9525" y="79596"/>
                      <a:pt x="27622" y="60546"/>
                      <a:pt x="46672" y="43400"/>
                    </a:cubicBezTo>
                    <a:cubicBezTo>
                      <a:pt x="66675" y="26256"/>
                      <a:pt x="88582" y="10063"/>
                      <a:pt x="113347" y="3396"/>
                    </a:cubicBezTo>
                    <a:cubicBezTo>
                      <a:pt x="149542" y="-6129"/>
                      <a:pt x="187642" y="5300"/>
                      <a:pt x="219075" y="26256"/>
                    </a:cubicBezTo>
                    <a:cubicBezTo>
                      <a:pt x="249555" y="46258"/>
                      <a:pt x="274320" y="75786"/>
                      <a:pt x="298132" y="104361"/>
                    </a:cubicBezTo>
                    <a:lnTo>
                      <a:pt x="0" y="103408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41"/>
              <p:cNvSpPr/>
              <p:nvPr/>
            </p:nvSpPr>
            <p:spPr>
              <a:xfrm>
                <a:off x="159085" y="469049"/>
                <a:ext cx="567899" cy="197178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3" extrusionOk="0">
                    <a:moveTo>
                      <a:pt x="0" y="172964"/>
                    </a:moveTo>
                    <a:cubicBezTo>
                      <a:pt x="15240" y="132959"/>
                      <a:pt x="45720" y="101526"/>
                      <a:pt x="78105" y="72951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8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1"/>
              <p:cNvSpPr/>
              <p:nvPr/>
            </p:nvSpPr>
            <p:spPr>
              <a:xfrm>
                <a:off x="-39753" y="342698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41"/>
              <p:cNvSpPr/>
              <p:nvPr/>
            </p:nvSpPr>
            <p:spPr>
              <a:xfrm>
                <a:off x="699180" y="497863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7"/>
                    </a:cubicBezTo>
                    <a:cubicBezTo>
                      <a:pt x="264080" y="50515"/>
                      <a:pt x="292655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41"/>
              <p:cNvSpPr/>
              <p:nvPr/>
            </p:nvSpPr>
            <p:spPr>
              <a:xfrm>
                <a:off x="105646" y="620475"/>
                <a:ext cx="449813" cy="92552"/>
              </a:xfrm>
              <a:custGeom>
                <a:avLst/>
                <a:gdLst/>
                <a:ahLst/>
                <a:cxnLst/>
                <a:rect l="l" t="t" r="r" b="b"/>
                <a:pathLst>
                  <a:path w="394573" h="81186" extrusionOk="0">
                    <a:moveTo>
                      <a:pt x="4048" y="78138"/>
                    </a:moveTo>
                    <a:cubicBezTo>
                      <a:pt x="5953" y="79090"/>
                      <a:pt x="3096" y="81948"/>
                      <a:pt x="1191" y="80995"/>
                    </a:cubicBezTo>
                    <a:cubicBezTo>
                      <a:pt x="-714" y="80043"/>
                      <a:pt x="238" y="77185"/>
                      <a:pt x="238" y="75280"/>
                    </a:cubicBezTo>
                    <a:cubicBezTo>
                      <a:pt x="14526" y="23845"/>
                      <a:pt x="72628" y="-10445"/>
                      <a:pt x="124063" y="2890"/>
                    </a:cubicBezTo>
                    <a:cubicBezTo>
                      <a:pt x="162163" y="12415"/>
                      <a:pt x="193596" y="43848"/>
                      <a:pt x="232648" y="47658"/>
                    </a:cubicBezTo>
                    <a:cubicBezTo>
                      <a:pt x="264081" y="50515"/>
                      <a:pt x="292656" y="34323"/>
                      <a:pt x="324088" y="29560"/>
                    </a:cubicBezTo>
                    <a:cubicBezTo>
                      <a:pt x="354568" y="24798"/>
                      <a:pt x="394573" y="40990"/>
                      <a:pt x="394573" y="71470"/>
                    </a:cubicBezTo>
                    <a:cubicBezTo>
                      <a:pt x="389811" y="73375"/>
                      <a:pt x="389811" y="77185"/>
                      <a:pt x="385048" y="77185"/>
                    </a:cubicBezTo>
                    <a:lnTo>
                      <a:pt x="4048" y="781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1"/>
              <p:cNvSpPr/>
              <p:nvPr/>
            </p:nvSpPr>
            <p:spPr>
              <a:xfrm>
                <a:off x="-484813" y="-11388"/>
                <a:ext cx="2337197" cy="1356291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575309" extrusionOk="0">
                    <a:moveTo>
                      <a:pt x="1238250" y="0"/>
                    </a:moveTo>
                    <a:cubicBezTo>
                      <a:pt x="1222058" y="108585"/>
                      <a:pt x="1146810" y="207645"/>
                      <a:pt x="1046798" y="252413"/>
                    </a:cubicBezTo>
                    <a:cubicBezTo>
                      <a:pt x="987743" y="279083"/>
                      <a:pt x="922020" y="288608"/>
                      <a:pt x="864870" y="319088"/>
                    </a:cubicBezTo>
                    <a:cubicBezTo>
                      <a:pt x="763905" y="372428"/>
                      <a:pt x="702945" y="485775"/>
                      <a:pt x="597218" y="528638"/>
                    </a:cubicBezTo>
                    <a:cubicBezTo>
                      <a:pt x="501968" y="567690"/>
                      <a:pt x="394335" y="541020"/>
                      <a:pt x="292418" y="523875"/>
                    </a:cubicBezTo>
                    <a:cubicBezTo>
                      <a:pt x="190500" y="506730"/>
                      <a:pt x="73343" y="503872"/>
                      <a:pt x="0" y="575310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41"/>
              <p:cNvSpPr/>
              <p:nvPr/>
            </p:nvSpPr>
            <p:spPr>
              <a:xfrm>
                <a:off x="1143573" y="46360"/>
                <a:ext cx="889311" cy="309649"/>
              </a:xfrm>
              <a:custGeom>
                <a:avLst/>
                <a:gdLst/>
                <a:ahLst/>
                <a:cxnLst/>
                <a:rect l="l" t="t" r="r" b="b"/>
                <a:pathLst>
                  <a:path w="780097" h="271622" extrusionOk="0">
                    <a:moveTo>
                      <a:pt x="0" y="271622"/>
                    </a:moveTo>
                    <a:cubicBezTo>
                      <a:pt x="23813" y="208757"/>
                      <a:pt x="72390" y="159227"/>
                      <a:pt x="121920" y="114460"/>
                    </a:cubicBezTo>
                    <a:cubicBezTo>
                      <a:pt x="173355" y="68740"/>
                      <a:pt x="230505" y="25877"/>
                      <a:pt x="297180" y="8732"/>
                    </a:cubicBezTo>
                    <a:cubicBezTo>
                      <a:pt x="391477" y="-16033"/>
                      <a:pt x="492442" y="14447"/>
                      <a:pt x="573405" y="67787"/>
                    </a:cubicBezTo>
                    <a:cubicBezTo>
                      <a:pt x="654367" y="121127"/>
                      <a:pt x="718185" y="196375"/>
                      <a:pt x="780097" y="271622"/>
                    </a:cubicBezTo>
                    <a:lnTo>
                      <a:pt x="0" y="271622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41"/>
              <p:cNvSpPr/>
              <p:nvPr/>
            </p:nvSpPr>
            <p:spPr>
              <a:xfrm>
                <a:off x="2042012" y="365998"/>
                <a:ext cx="567899" cy="197179"/>
              </a:xfrm>
              <a:custGeom>
                <a:avLst/>
                <a:gdLst/>
                <a:ahLst/>
                <a:cxnLst/>
                <a:rect l="l" t="t" r="r" b="b"/>
                <a:pathLst>
                  <a:path w="498157" h="172964" extrusionOk="0">
                    <a:moveTo>
                      <a:pt x="0" y="172964"/>
                    </a:moveTo>
                    <a:cubicBezTo>
                      <a:pt x="15240" y="132959"/>
                      <a:pt x="45720" y="101527"/>
                      <a:pt x="78105" y="72952"/>
                    </a:cubicBezTo>
                    <a:cubicBezTo>
                      <a:pt x="111443" y="43424"/>
                      <a:pt x="147638" y="16754"/>
                      <a:pt x="190500" y="5324"/>
                    </a:cubicBezTo>
                    <a:cubicBezTo>
                      <a:pt x="250508" y="-9916"/>
                      <a:pt x="315278" y="9134"/>
                      <a:pt x="366713" y="42472"/>
                    </a:cubicBezTo>
                    <a:cubicBezTo>
                      <a:pt x="418147" y="76762"/>
                      <a:pt x="459105" y="124387"/>
                      <a:pt x="498158" y="172964"/>
                    </a:cubicBezTo>
                    <a:lnTo>
                      <a:pt x="0" y="172964"/>
                    </a:lnTo>
                    <a:close/>
                  </a:path>
                </a:pathLst>
              </a:custGeom>
              <a:solidFill>
                <a:srgbClr val="A0992E">
                  <a:alpha val="525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41"/>
              <p:cNvSpPr/>
              <p:nvPr/>
            </p:nvSpPr>
            <p:spPr>
              <a:xfrm>
                <a:off x="1573261" y="228161"/>
                <a:ext cx="658024" cy="134740"/>
              </a:xfrm>
              <a:custGeom>
                <a:avLst/>
                <a:gdLst/>
                <a:ahLst/>
                <a:cxnLst/>
                <a:rect l="l" t="t" r="r" b="b"/>
                <a:pathLst>
                  <a:path w="577214" h="118193" extrusionOk="0">
                    <a:moveTo>
                      <a:pt x="5715" y="113939"/>
                    </a:moveTo>
                    <a:cubicBezTo>
                      <a:pt x="8573" y="114891"/>
                      <a:pt x="4762" y="119653"/>
                      <a:pt x="1905" y="117748"/>
                    </a:cubicBezTo>
                    <a:cubicBezTo>
                      <a:pt x="-952" y="115844"/>
                      <a:pt x="0" y="112034"/>
                      <a:pt x="953" y="109176"/>
                    </a:cubicBezTo>
                    <a:cubicBezTo>
                      <a:pt x="20955" y="34881"/>
                      <a:pt x="106680" y="-15602"/>
                      <a:pt x="181928" y="4401"/>
                    </a:cubicBezTo>
                    <a:cubicBezTo>
                      <a:pt x="237173" y="18689"/>
                      <a:pt x="282892" y="64409"/>
                      <a:pt x="340995" y="69171"/>
                    </a:cubicBezTo>
                    <a:cubicBezTo>
                      <a:pt x="386715" y="72981"/>
                      <a:pt x="429577" y="49169"/>
                      <a:pt x="474345" y="42501"/>
                    </a:cubicBezTo>
                    <a:cubicBezTo>
                      <a:pt x="519113" y="35834"/>
                      <a:pt x="577215" y="58694"/>
                      <a:pt x="577215" y="104414"/>
                    </a:cubicBezTo>
                    <a:cubicBezTo>
                      <a:pt x="569595" y="107271"/>
                      <a:pt x="570548" y="112034"/>
                      <a:pt x="562927" y="112034"/>
                    </a:cubicBezTo>
                    <a:lnTo>
                      <a:pt x="5715" y="1139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16" name="Google Shape;1416;p41"/>
              <p:cNvGrpSpPr/>
              <p:nvPr/>
            </p:nvGrpSpPr>
            <p:grpSpPr>
              <a:xfrm>
                <a:off x="734225" y="751008"/>
                <a:ext cx="237953" cy="491619"/>
                <a:chOff x="7973047" y="1742056"/>
                <a:chExt cx="208877" cy="431548"/>
              </a:xfrm>
            </p:grpSpPr>
            <p:sp>
              <p:nvSpPr>
                <p:cNvPr id="1417" name="Google Shape;1417;p41"/>
                <p:cNvSpPr/>
                <p:nvPr/>
              </p:nvSpPr>
              <p:spPr>
                <a:xfrm>
                  <a:off x="7973047" y="1742056"/>
                  <a:ext cx="208877" cy="39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77" h="391616" extrusionOk="0">
                      <a:moveTo>
                        <a:pt x="6045" y="177231"/>
                      </a:moveTo>
                      <a:cubicBezTo>
                        <a:pt x="-5385" y="242954"/>
                        <a:pt x="-4432" y="319154"/>
                        <a:pt x="43193" y="365826"/>
                      </a:cubicBezTo>
                      <a:cubicBezTo>
                        <a:pt x="55575" y="378209"/>
                        <a:pt x="69863" y="387734"/>
                        <a:pt x="87008" y="390591"/>
                      </a:cubicBezTo>
                      <a:cubicBezTo>
                        <a:pt x="111773" y="395354"/>
                        <a:pt x="138443" y="382971"/>
                        <a:pt x="155588" y="364874"/>
                      </a:cubicBezTo>
                      <a:cubicBezTo>
                        <a:pt x="173685" y="346776"/>
                        <a:pt x="184163" y="322011"/>
                        <a:pt x="191783" y="298199"/>
                      </a:cubicBezTo>
                      <a:cubicBezTo>
                        <a:pt x="215595" y="221046"/>
                        <a:pt x="225120" y="67694"/>
                        <a:pt x="147968" y="13401"/>
                      </a:cubicBezTo>
                      <a:cubicBezTo>
                        <a:pt x="58433" y="-48511"/>
                        <a:pt x="15570" y="121034"/>
                        <a:pt x="6045" y="177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41"/>
                <p:cNvSpPr/>
                <p:nvPr/>
              </p:nvSpPr>
              <p:spPr>
                <a:xfrm>
                  <a:off x="8075294" y="1928812"/>
                  <a:ext cx="1905" cy="24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244792" extrusionOk="0">
                      <a:moveTo>
                        <a:pt x="1905" y="0"/>
                      </a:moveTo>
                      <a:lnTo>
                        <a:pt x="1905" y="244792"/>
                      </a:lnTo>
                      <a:lnTo>
                        <a:pt x="0" y="244792"/>
                      </a:ln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41"/>
                <p:cNvSpPr/>
                <p:nvPr/>
              </p:nvSpPr>
              <p:spPr>
                <a:xfrm>
                  <a:off x="7984807" y="1865947"/>
                  <a:ext cx="196215" cy="16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15" h="167801" extrusionOk="0">
                      <a:moveTo>
                        <a:pt x="0" y="25717"/>
                      </a:moveTo>
                      <a:cubicBezTo>
                        <a:pt x="0" y="25717"/>
                        <a:pt x="92393" y="173355"/>
                        <a:pt x="92393" y="167640"/>
                      </a:cubicBezTo>
                      <a:cubicBezTo>
                        <a:pt x="92393" y="161925"/>
                        <a:pt x="196215" y="0"/>
                        <a:pt x="196215" y="0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41"/>
                <p:cNvSpPr/>
                <p:nvPr/>
              </p:nvSpPr>
              <p:spPr>
                <a:xfrm>
                  <a:off x="8127682" y="1787842"/>
                  <a:ext cx="22964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4" h="161925" extrusionOk="0">
                      <a:moveTo>
                        <a:pt x="22860" y="0"/>
                      </a:moveTo>
                      <a:cubicBezTo>
                        <a:pt x="24765" y="2858"/>
                        <a:pt x="0" y="161925"/>
                        <a:pt x="0" y="161925"/>
                      </a:cubicBezTo>
                    </a:path>
                  </a:pathLst>
                </a:custGeom>
                <a:noFill/>
                <a:ln w="97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1" name="Google Shape;1421;p41"/>
              <p:cNvGrpSpPr/>
              <p:nvPr/>
            </p:nvGrpSpPr>
            <p:grpSpPr>
              <a:xfrm>
                <a:off x="0" y="2101432"/>
                <a:ext cx="149335" cy="331154"/>
                <a:chOff x="8138895" y="2678251"/>
                <a:chExt cx="131088" cy="290690"/>
              </a:xfrm>
            </p:grpSpPr>
            <p:sp>
              <p:nvSpPr>
                <p:cNvPr id="1422" name="Google Shape;1422;p41"/>
                <p:cNvSpPr/>
                <p:nvPr/>
              </p:nvSpPr>
              <p:spPr>
                <a:xfrm>
                  <a:off x="8138895" y="2678251"/>
                  <a:ext cx="131088" cy="24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88" h="245573" extrusionOk="0">
                      <a:moveTo>
                        <a:pt x="4027" y="111620"/>
                      </a:moveTo>
                      <a:cubicBezTo>
                        <a:pt x="-3593" y="152578"/>
                        <a:pt x="-2641" y="200203"/>
                        <a:pt x="26887" y="229731"/>
                      </a:cubicBezTo>
                      <a:cubicBezTo>
                        <a:pt x="34507" y="237351"/>
                        <a:pt x="44032" y="243066"/>
                        <a:pt x="54509" y="244970"/>
                      </a:cubicBezTo>
                      <a:cubicBezTo>
                        <a:pt x="70702" y="247828"/>
                        <a:pt x="86894" y="240208"/>
                        <a:pt x="97372" y="228778"/>
                      </a:cubicBezTo>
                      <a:cubicBezTo>
                        <a:pt x="108802" y="217348"/>
                        <a:pt x="115469" y="202108"/>
                        <a:pt x="120232" y="186868"/>
                      </a:cubicBezTo>
                      <a:cubicBezTo>
                        <a:pt x="135472" y="138291"/>
                        <a:pt x="141187" y="42088"/>
                        <a:pt x="92609" y="7798"/>
                      </a:cubicBezTo>
                      <a:cubicBezTo>
                        <a:pt x="36412" y="-29349"/>
                        <a:pt x="9742" y="76378"/>
                        <a:pt x="4027" y="1116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41"/>
                <p:cNvSpPr/>
                <p:nvPr/>
              </p:nvSpPr>
              <p:spPr>
                <a:xfrm>
                  <a:off x="8187690" y="2793682"/>
                  <a:ext cx="9525" cy="17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75259" extrusionOk="0">
                      <a:moveTo>
                        <a:pt x="0" y="0"/>
                      </a:moveTo>
                      <a:lnTo>
                        <a:pt x="0" y="17526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41"/>
                <p:cNvSpPr/>
                <p:nvPr/>
              </p:nvSpPr>
              <p:spPr>
                <a:xfrm>
                  <a:off x="8187690" y="2764155"/>
                  <a:ext cx="80009" cy="11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09" h="117157" extrusionOk="0">
                      <a:moveTo>
                        <a:pt x="80010" y="0"/>
                      </a:moveTo>
                      <a:lnTo>
                        <a:pt x="0" y="11715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41"/>
                <p:cNvSpPr/>
                <p:nvPr/>
              </p:nvSpPr>
              <p:spPr>
                <a:xfrm>
                  <a:off x="8227695" y="2687002"/>
                  <a:ext cx="2857" cy="135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" h="135255" extrusionOk="0">
                      <a:moveTo>
                        <a:pt x="2858" y="0"/>
                      </a:moveTo>
                      <a:lnTo>
                        <a:pt x="0" y="1352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6" name="Google Shape;1426;p41"/>
              <p:cNvGrpSpPr/>
              <p:nvPr/>
            </p:nvGrpSpPr>
            <p:grpSpPr>
              <a:xfrm>
                <a:off x="521978" y="1352169"/>
                <a:ext cx="198792" cy="433208"/>
                <a:chOff x="7222549" y="1239928"/>
                <a:chExt cx="174501" cy="380274"/>
              </a:xfrm>
            </p:grpSpPr>
            <p:sp>
              <p:nvSpPr>
                <p:cNvPr id="1427" name="Google Shape;1427;p41"/>
                <p:cNvSpPr/>
                <p:nvPr/>
              </p:nvSpPr>
              <p:spPr>
                <a:xfrm>
                  <a:off x="7222549" y="1239928"/>
                  <a:ext cx="174501" cy="32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01" h="327719" extrusionOk="0">
                      <a:moveTo>
                        <a:pt x="5020" y="148816"/>
                      </a:moveTo>
                      <a:cubicBezTo>
                        <a:pt x="-4505" y="204061"/>
                        <a:pt x="-3552" y="267879"/>
                        <a:pt x="35500" y="306931"/>
                      </a:cubicBezTo>
                      <a:cubicBezTo>
                        <a:pt x="45978" y="316456"/>
                        <a:pt x="58360" y="325029"/>
                        <a:pt x="71695" y="326934"/>
                      </a:cubicBezTo>
                      <a:cubicBezTo>
                        <a:pt x="92650" y="330744"/>
                        <a:pt x="114558" y="320266"/>
                        <a:pt x="129798" y="305026"/>
                      </a:cubicBezTo>
                      <a:cubicBezTo>
                        <a:pt x="145038" y="289786"/>
                        <a:pt x="153610" y="269784"/>
                        <a:pt x="160278" y="248829"/>
                      </a:cubicBezTo>
                      <a:cubicBezTo>
                        <a:pt x="180280" y="184059"/>
                        <a:pt x="187900" y="55471"/>
                        <a:pt x="123130" y="10704"/>
                      </a:cubicBezTo>
                      <a:cubicBezTo>
                        <a:pt x="49788" y="-39779"/>
                        <a:pt x="13593" y="102144"/>
                        <a:pt x="5020" y="1488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41"/>
                <p:cNvSpPr/>
                <p:nvPr/>
              </p:nvSpPr>
              <p:spPr>
                <a:xfrm>
                  <a:off x="7310437" y="1346835"/>
                  <a:ext cx="9525" cy="27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3367" extrusionOk="0">
                      <a:moveTo>
                        <a:pt x="0" y="0"/>
                      </a:moveTo>
                      <a:lnTo>
                        <a:pt x="0" y="273368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41"/>
                <p:cNvSpPr/>
                <p:nvPr/>
              </p:nvSpPr>
              <p:spPr>
                <a:xfrm>
                  <a:off x="7222807" y="1368742"/>
                  <a:ext cx="87629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151447" extrusionOk="0">
                      <a:moveTo>
                        <a:pt x="0" y="0"/>
                      </a:moveTo>
                      <a:lnTo>
                        <a:pt x="87630" y="151447"/>
                      </a:ln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41"/>
                <p:cNvSpPr/>
                <p:nvPr/>
              </p:nvSpPr>
              <p:spPr>
                <a:xfrm>
                  <a:off x="7310437" y="1343977"/>
                  <a:ext cx="83819" cy="1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19" h="132397" extrusionOk="0">
                      <a:moveTo>
                        <a:pt x="83820" y="0"/>
                      </a:moveTo>
                      <a:cubicBezTo>
                        <a:pt x="83820" y="953"/>
                        <a:pt x="0" y="132398"/>
                        <a:pt x="0" y="132398"/>
                      </a:cubicBezTo>
                    </a:path>
                  </a:pathLst>
                </a:custGeom>
                <a:noFill/>
                <a:ln w="99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1" name="Google Shape;1431;p41"/>
              <p:cNvGrpSpPr/>
              <p:nvPr/>
            </p:nvGrpSpPr>
            <p:grpSpPr>
              <a:xfrm>
                <a:off x="105781" y="1140550"/>
                <a:ext cx="245811" cy="533354"/>
                <a:chOff x="7738110" y="1433006"/>
                <a:chExt cx="215775" cy="468183"/>
              </a:xfrm>
            </p:grpSpPr>
            <p:sp>
              <p:nvSpPr>
                <p:cNvPr id="1432" name="Google Shape;1432;p41"/>
                <p:cNvSpPr/>
                <p:nvPr/>
              </p:nvSpPr>
              <p:spPr>
                <a:xfrm>
                  <a:off x="7738763" y="1433006"/>
                  <a:ext cx="215122" cy="4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22" h="403482" extrusionOk="0">
                      <a:moveTo>
                        <a:pt x="6014" y="182433"/>
                      </a:moveTo>
                      <a:cubicBezTo>
                        <a:pt x="-5416" y="250061"/>
                        <a:pt x="-4463" y="329118"/>
                        <a:pt x="44114" y="377696"/>
                      </a:cubicBezTo>
                      <a:cubicBezTo>
                        <a:pt x="56497" y="390078"/>
                        <a:pt x="71737" y="399603"/>
                        <a:pt x="88882" y="402461"/>
                      </a:cubicBezTo>
                      <a:cubicBezTo>
                        <a:pt x="114599" y="407223"/>
                        <a:pt x="141269" y="394841"/>
                        <a:pt x="160319" y="375791"/>
                      </a:cubicBezTo>
                      <a:cubicBezTo>
                        <a:pt x="178417" y="356741"/>
                        <a:pt x="189847" y="331976"/>
                        <a:pt x="197467" y="307211"/>
                      </a:cubicBezTo>
                      <a:cubicBezTo>
                        <a:pt x="222232" y="227201"/>
                        <a:pt x="231757" y="69086"/>
                        <a:pt x="151747" y="13841"/>
                      </a:cubicBezTo>
                      <a:cubicBezTo>
                        <a:pt x="60307" y="-49977"/>
                        <a:pt x="15539" y="124331"/>
                        <a:pt x="6014" y="1824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41"/>
                <p:cNvSpPr/>
                <p:nvPr/>
              </p:nvSpPr>
              <p:spPr>
                <a:xfrm>
                  <a:off x="7845742" y="1564005"/>
                  <a:ext cx="9525" cy="33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37184" extrusionOk="0">
                      <a:moveTo>
                        <a:pt x="0" y="0"/>
                      </a:moveTo>
                      <a:lnTo>
                        <a:pt x="0" y="337185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41"/>
                <p:cNvSpPr/>
                <p:nvPr/>
              </p:nvSpPr>
              <p:spPr>
                <a:xfrm>
                  <a:off x="7738110" y="1589722"/>
                  <a:ext cx="107632" cy="18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187642" extrusionOk="0">
                      <a:moveTo>
                        <a:pt x="0" y="0"/>
                      </a:moveTo>
                      <a:lnTo>
                        <a:pt x="107633" y="187642"/>
                      </a:ln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41"/>
                <p:cNvSpPr/>
                <p:nvPr/>
              </p:nvSpPr>
              <p:spPr>
                <a:xfrm>
                  <a:off x="7845742" y="1561147"/>
                  <a:ext cx="103822" cy="16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162877" extrusionOk="0">
                      <a:moveTo>
                        <a:pt x="103822" y="0"/>
                      </a:moveTo>
                      <a:cubicBezTo>
                        <a:pt x="103822" y="952"/>
                        <a:pt x="0" y="162877"/>
                        <a:pt x="0" y="162877"/>
                      </a:cubicBezTo>
                    </a:path>
                  </a:pathLst>
                </a:custGeom>
                <a:noFill/>
                <a:ln w="122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6" name="Google Shape;1436;p41"/>
              <p:cNvGrpSpPr/>
              <p:nvPr/>
            </p:nvGrpSpPr>
            <p:grpSpPr>
              <a:xfrm>
                <a:off x="-1035312" y="1326202"/>
                <a:ext cx="3308582" cy="4770652"/>
                <a:chOff x="-1035312" y="1326202"/>
                <a:chExt cx="3308582" cy="4770652"/>
              </a:xfrm>
            </p:grpSpPr>
            <p:sp>
              <p:nvSpPr>
                <p:cNvPr id="1437" name="Google Shape;1437;p41"/>
                <p:cNvSpPr/>
                <p:nvPr/>
              </p:nvSpPr>
              <p:spPr>
                <a:xfrm rot="-940522">
                  <a:off x="-492058" y="1545996"/>
                  <a:ext cx="2222075" cy="433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52" h="3682364" extrusionOk="0">
                      <a:moveTo>
                        <a:pt x="1905953" y="3682365"/>
                      </a:moveTo>
                      <a:lnTo>
                        <a:pt x="1664970" y="2693670"/>
                      </a:lnTo>
                      <a:cubicBezTo>
                        <a:pt x="1645920" y="2613660"/>
                        <a:pt x="1602105" y="2541270"/>
                        <a:pt x="1541145" y="2486025"/>
                      </a:cubicBezTo>
                      <a:lnTo>
                        <a:pt x="1514475" y="2462213"/>
                      </a:lnTo>
                      <a:cubicBezTo>
                        <a:pt x="1461135" y="2413635"/>
                        <a:pt x="1422083" y="2350770"/>
                        <a:pt x="1403033" y="2281238"/>
                      </a:cubicBezTo>
                      <a:lnTo>
                        <a:pt x="1103948" y="1204913"/>
                      </a:lnTo>
                      <a:cubicBezTo>
                        <a:pt x="1082992" y="1129665"/>
                        <a:pt x="1040130" y="1062038"/>
                        <a:pt x="981075" y="1009650"/>
                      </a:cubicBezTo>
                      <a:lnTo>
                        <a:pt x="621030" y="693420"/>
                      </a:lnTo>
                      <a:cubicBezTo>
                        <a:pt x="576262" y="654367"/>
                        <a:pt x="523875" y="624840"/>
                        <a:pt x="467678" y="605790"/>
                      </a:cubicBezTo>
                      <a:lnTo>
                        <a:pt x="375285" y="575310"/>
                      </a:lnTo>
                      <a:cubicBezTo>
                        <a:pt x="270510" y="541020"/>
                        <a:pt x="185738" y="461962"/>
                        <a:pt x="144780" y="35909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38" name="Google Shape;1438;p41"/>
                <p:cNvGrpSpPr/>
                <p:nvPr/>
              </p:nvGrpSpPr>
              <p:grpSpPr>
                <a:xfrm rot="278395">
                  <a:off x="655433" y="2802344"/>
                  <a:ext cx="576024" cy="607391"/>
                  <a:chOff x="4185790" y="1802756"/>
                  <a:chExt cx="414928" cy="437523"/>
                </a:xfrm>
              </p:grpSpPr>
              <p:sp>
                <p:nvSpPr>
                  <p:cNvPr id="1439" name="Google Shape;1439;p41"/>
                  <p:cNvSpPr/>
                  <p:nvPr/>
                </p:nvSpPr>
                <p:spPr>
                  <a:xfrm>
                    <a:off x="4410075" y="2007870"/>
                    <a:ext cx="139064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64" h="41910" extrusionOk="0">
                        <a:moveTo>
                          <a:pt x="139065" y="0"/>
                        </a:moveTo>
                        <a:lnTo>
                          <a:pt x="0" y="4191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0" name="Google Shape;1440;p41"/>
                  <p:cNvSpPr/>
                  <p:nvPr/>
                </p:nvSpPr>
                <p:spPr>
                  <a:xfrm>
                    <a:off x="4354829" y="1890712"/>
                    <a:ext cx="160972" cy="260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72" h="260985" extrusionOk="0">
                        <a:moveTo>
                          <a:pt x="64770" y="167640"/>
                        </a:moveTo>
                        <a:lnTo>
                          <a:pt x="0" y="8573"/>
                        </a:lnTo>
                        <a:lnTo>
                          <a:pt x="19050" y="0"/>
                        </a:lnTo>
                        <a:cubicBezTo>
                          <a:pt x="19050" y="0"/>
                          <a:pt x="156210" y="129540"/>
                          <a:pt x="160973" y="132398"/>
                        </a:cubicBezTo>
                        <a:lnTo>
                          <a:pt x="140970" y="260985"/>
                        </a:lnTo>
                        <a:lnTo>
                          <a:pt x="64770" y="167640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441" name="Google Shape;1441;p41"/>
                  <p:cNvGrpSpPr/>
                  <p:nvPr/>
                </p:nvGrpSpPr>
                <p:grpSpPr>
                  <a:xfrm>
                    <a:off x="4277677" y="1802756"/>
                    <a:ext cx="183832" cy="136533"/>
                    <a:chOff x="4277677" y="1802756"/>
                    <a:chExt cx="183832" cy="136533"/>
                  </a:xfrm>
                </p:grpSpPr>
                <p:sp>
                  <p:nvSpPr>
                    <p:cNvPr id="1442" name="Google Shape;1442;p41"/>
                    <p:cNvSpPr/>
                    <p:nvPr/>
                  </p:nvSpPr>
                  <p:spPr>
                    <a:xfrm>
                      <a:off x="4331510" y="1802756"/>
                      <a:ext cx="129999" cy="80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999" h="80650" extrusionOk="0">
                          <a:moveTo>
                            <a:pt x="130000" y="64143"/>
                          </a:moveTo>
                          <a:cubicBezTo>
                            <a:pt x="116665" y="84146"/>
                            <a:pt x="104282" y="87003"/>
                            <a:pt x="84280" y="67001"/>
                          </a:cubicBezTo>
                          <a:cubicBezTo>
                            <a:pt x="75707" y="58428"/>
                            <a:pt x="69992" y="47951"/>
                            <a:pt x="64277" y="37473"/>
                          </a:cubicBezTo>
                          <a:cubicBezTo>
                            <a:pt x="55705" y="21281"/>
                            <a:pt x="44275" y="3183"/>
                            <a:pt x="28082" y="326"/>
                          </a:cubicBezTo>
                          <a:cubicBezTo>
                            <a:pt x="17605" y="-1579"/>
                            <a:pt x="7127" y="5088"/>
                            <a:pt x="2365" y="14613"/>
                          </a:cubicBezTo>
                          <a:cubicBezTo>
                            <a:pt x="-2398" y="25091"/>
                            <a:pt x="460" y="38426"/>
                            <a:pt x="7127" y="4699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43" name="Google Shape;1443;p41"/>
                    <p:cNvSpPr/>
                    <p:nvPr/>
                  </p:nvSpPr>
                  <p:spPr>
                    <a:xfrm>
                      <a:off x="4277677" y="1865947"/>
                      <a:ext cx="141922" cy="733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922" h="73342" extrusionOk="0">
                          <a:moveTo>
                            <a:pt x="141923" y="0"/>
                          </a:moveTo>
                          <a:lnTo>
                            <a:pt x="0" y="73342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444" name="Google Shape;1444;p41"/>
                  <p:cNvSpPr/>
                  <p:nvPr/>
                </p:nvSpPr>
                <p:spPr>
                  <a:xfrm>
                    <a:off x="4413438" y="2045017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9525"/>
                        </a:moveTo>
                        <a:cubicBezTo>
                          <a:pt x="95697" y="9525"/>
                          <a:pt x="115699" y="17145"/>
                          <a:pt x="133797" y="33338"/>
                        </a:cubicBezTo>
                        <a:cubicBezTo>
                          <a:pt x="170944" y="66675"/>
                          <a:pt x="181422" y="122873"/>
                          <a:pt x="156657" y="158115"/>
                        </a:cubicBezTo>
                        <a:cubicBezTo>
                          <a:pt x="144274" y="176213"/>
                          <a:pt x="124272" y="185738"/>
                          <a:pt x="103317" y="185738"/>
                        </a:cubicBezTo>
                        <a:cubicBezTo>
                          <a:pt x="83314" y="185738"/>
                          <a:pt x="63312" y="178118"/>
                          <a:pt x="45214" y="161925"/>
                        </a:cubicBezTo>
                        <a:cubicBezTo>
                          <a:pt x="8067" y="128588"/>
                          <a:pt x="-2411" y="72390"/>
                          <a:pt x="22354" y="37148"/>
                        </a:cubicBezTo>
                        <a:cubicBezTo>
                          <a:pt x="34737" y="19050"/>
                          <a:pt x="54739" y="9525"/>
                          <a:pt x="75694" y="9525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9525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5" name="Google Shape;1445;p41"/>
                  <p:cNvSpPr/>
                  <p:nvPr/>
                </p:nvSpPr>
                <p:spPr>
                  <a:xfrm>
                    <a:off x="4185790" y="1840229"/>
                    <a:ext cx="179011" cy="195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11" h="195262" extrusionOk="0">
                        <a:moveTo>
                          <a:pt x="75694" y="8573"/>
                        </a:moveTo>
                        <a:cubicBezTo>
                          <a:pt x="95697" y="8573"/>
                          <a:pt x="115699" y="16193"/>
                          <a:pt x="133797" y="32385"/>
                        </a:cubicBezTo>
                        <a:cubicBezTo>
                          <a:pt x="170944" y="65723"/>
                          <a:pt x="181422" y="121920"/>
                          <a:pt x="156657" y="157163"/>
                        </a:cubicBezTo>
                        <a:cubicBezTo>
                          <a:pt x="144274" y="175260"/>
                          <a:pt x="124272" y="184785"/>
                          <a:pt x="103317" y="184785"/>
                        </a:cubicBezTo>
                        <a:cubicBezTo>
                          <a:pt x="83314" y="184785"/>
                          <a:pt x="63312" y="177165"/>
                          <a:pt x="45214" y="160973"/>
                        </a:cubicBezTo>
                        <a:cubicBezTo>
                          <a:pt x="8067" y="127635"/>
                          <a:pt x="-2411" y="71438"/>
                          <a:pt x="22354" y="36195"/>
                        </a:cubicBezTo>
                        <a:cubicBezTo>
                          <a:pt x="35689" y="18098"/>
                          <a:pt x="54739" y="8573"/>
                          <a:pt x="75694" y="8573"/>
                        </a:cubicBezTo>
                        <a:moveTo>
                          <a:pt x="75694" y="0"/>
                        </a:moveTo>
                        <a:cubicBezTo>
                          <a:pt x="50929" y="0"/>
                          <a:pt x="29022" y="11430"/>
                          <a:pt x="14734" y="31433"/>
                        </a:cubicBezTo>
                        <a:cubicBezTo>
                          <a:pt x="-11936" y="70485"/>
                          <a:pt x="-1458" y="132398"/>
                          <a:pt x="38547" y="168593"/>
                        </a:cubicBezTo>
                        <a:cubicBezTo>
                          <a:pt x="57597" y="185738"/>
                          <a:pt x="80457" y="195263"/>
                          <a:pt x="103317" y="195263"/>
                        </a:cubicBezTo>
                        <a:cubicBezTo>
                          <a:pt x="128082" y="195263"/>
                          <a:pt x="149989" y="183833"/>
                          <a:pt x="164277" y="163830"/>
                        </a:cubicBezTo>
                        <a:cubicBezTo>
                          <a:pt x="190947" y="124778"/>
                          <a:pt x="180469" y="62865"/>
                          <a:pt x="140464" y="26670"/>
                        </a:cubicBezTo>
                        <a:cubicBezTo>
                          <a:pt x="121414" y="8573"/>
                          <a:pt x="98554" y="0"/>
                          <a:pt x="75694" y="0"/>
                        </a:cubicBezTo>
                        <a:lnTo>
                          <a:pt x="7569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6" name="Google Shape;1446;p41"/>
                  <p:cNvSpPr/>
                  <p:nvPr/>
                </p:nvSpPr>
                <p:spPr>
                  <a:xfrm>
                    <a:off x="4508744" y="1961009"/>
                    <a:ext cx="91974" cy="74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974" h="74061" extrusionOk="0">
                        <a:moveTo>
                          <a:pt x="81353" y="73530"/>
                        </a:moveTo>
                        <a:cubicBezTo>
                          <a:pt x="81353" y="73530"/>
                          <a:pt x="80400" y="73530"/>
                          <a:pt x="79448" y="73530"/>
                        </a:cubicBezTo>
                        <a:cubicBezTo>
                          <a:pt x="60398" y="78293"/>
                          <a:pt x="46110" y="49718"/>
                          <a:pt x="29918" y="40193"/>
                        </a:cubicBezTo>
                        <a:cubicBezTo>
                          <a:pt x="21345" y="35430"/>
                          <a:pt x="11820" y="32573"/>
                          <a:pt x="5153" y="24000"/>
                        </a:cubicBezTo>
                        <a:cubicBezTo>
                          <a:pt x="390" y="18285"/>
                          <a:pt x="-1515" y="10665"/>
                          <a:pt x="1343" y="5903"/>
                        </a:cubicBezTo>
                        <a:cubicBezTo>
                          <a:pt x="4200" y="1140"/>
                          <a:pt x="10868" y="-1717"/>
                          <a:pt x="18488" y="1140"/>
                        </a:cubicBezTo>
                        <a:cubicBezTo>
                          <a:pt x="28013" y="5903"/>
                          <a:pt x="33728" y="17333"/>
                          <a:pt x="41348" y="24953"/>
                        </a:cubicBezTo>
                        <a:cubicBezTo>
                          <a:pt x="51825" y="33525"/>
                          <a:pt x="62303" y="34478"/>
                          <a:pt x="72780" y="35430"/>
                        </a:cubicBezTo>
                        <a:cubicBezTo>
                          <a:pt x="75638" y="35430"/>
                          <a:pt x="79448" y="36383"/>
                          <a:pt x="82305" y="38288"/>
                        </a:cubicBezTo>
                        <a:cubicBezTo>
                          <a:pt x="88973" y="42098"/>
                          <a:pt x="92783" y="49718"/>
                          <a:pt x="91830" y="56385"/>
                        </a:cubicBezTo>
                        <a:cubicBezTo>
                          <a:pt x="91830" y="64005"/>
                          <a:pt x="88020" y="70673"/>
                          <a:pt x="81353" y="7353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47" name="Google Shape;1447;p41"/>
              <p:cNvGrpSpPr/>
              <p:nvPr/>
            </p:nvGrpSpPr>
            <p:grpSpPr>
              <a:xfrm>
                <a:off x="248139" y="258472"/>
                <a:ext cx="871291" cy="508031"/>
                <a:chOff x="7047547" y="4061275"/>
                <a:chExt cx="764827" cy="445954"/>
              </a:xfrm>
            </p:grpSpPr>
            <p:sp>
              <p:nvSpPr>
                <p:cNvPr id="1448" name="Google Shape;1448;p41"/>
                <p:cNvSpPr/>
                <p:nvPr/>
              </p:nvSpPr>
              <p:spPr>
                <a:xfrm>
                  <a:off x="7309221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3" y="156192"/>
                        <a:pt x="19313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8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8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41"/>
                <p:cNvSpPr/>
                <p:nvPr/>
              </p:nvSpPr>
              <p:spPr>
                <a:xfrm>
                  <a:off x="7574016" y="4251024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8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3"/>
                        <a:pt x="19314" y="160003"/>
                      </a:cubicBezTo>
                      <a:cubicBezTo>
                        <a:pt x="18361" y="167623"/>
                        <a:pt x="22171" y="175243"/>
                        <a:pt x="25028" y="182863"/>
                      </a:cubicBezTo>
                      <a:cubicBezTo>
                        <a:pt x="32648" y="203818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0268" y="-18"/>
                        <a:pt x="27886" y="9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41"/>
                <p:cNvSpPr/>
                <p:nvPr/>
              </p:nvSpPr>
              <p:spPr>
                <a:xfrm>
                  <a:off x="7206165" y="4062227"/>
                  <a:ext cx="482254" cy="3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254" h="319836" extrusionOk="0">
                      <a:moveTo>
                        <a:pt x="462412" y="217355"/>
                      </a:moveTo>
                      <a:cubicBezTo>
                        <a:pt x="463365" y="237357"/>
                        <a:pt x="469080" y="256407"/>
                        <a:pt x="477652" y="273552"/>
                      </a:cubicBezTo>
                      <a:lnTo>
                        <a:pt x="421455" y="273552"/>
                      </a:lnTo>
                      <a:cubicBezTo>
                        <a:pt x="395737" y="287840"/>
                        <a:pt x="366210" y="299270"/>
                        <a:pt x="338587" y="308795"/>
                      </a:cubicBezTo>
                      <a:cubicBezTo>
                        <a:pt x="310965" y="318320"/>
                        <a:pt x="281437" y="323082"/>
                        <a:pt x="253815" y="317367"/>
                      </a:cubicBezTo>
                      <a:cubicBezTo>
                        <a:pt x="235717" y="313557"/>
                        <a:pt x="218572" y="305937"/>
                        <a:pt x="202380" y="298317"/>
                      </a:cubicBezTo>
                      <a:cubicBezTo>
                        <a:pt x="189997" y="292602"/>
                        <a:pt x="177615" y="286887"/>
                        <a:pt x="165232" y="282125"/>
                      </a:cubicBezTo>
                      <a:cubicBezTo>
                        <a:pt x="146182" y="291650"/>
                        <a:pt x="126180" y="302127"/>
                        <a:pt x="105225" y="303080"/>
                      </a:cubicBezTo>
                      <a:cubicBezTo>
                        <a:pt x="85222" y="304032"/>
                        <a:pt x="63315" y="296412"/>
                        <a:pt x="50932" y="279267"/>
                      </a:cubicBezTo>
                      <a:cubicBezTo>
                        <a:pt x="40455" y="264027"/>
                        <a:pt x="450" y="226880"/>
                        <a:pt x="450" y="208782"/>
                      </a:cubicBezTo>
                      <a:cubicBezTo>
                        <a:pt x="-1455" y="158300"/>
                        <a:pt x="3307" y="88767"/>
                        <a:pt x="3307" y="88767"/>
                      </a:cubicBezTo>
                      <a:cubicBezTo>
                        <a:pt x="9975" y="97340"/>
                        <a:pt x="49980" y="85910"/>
                        <a:pt x="69030" y="44000"/>
                      </a:cubicBezTo>
                      <a:cubicBezTo>
                        <a:pt x="76650" y="26855"/>
                        <a:pt x="92842" y="14472"/>
                        <a:pt x="109035" y="5900"/>
                      </a:cubicBezTo>
                      <a:cubicBezTo>
                        <a:pt x="115702" y="2090"/>
                        <a:pt x="123322" y="-768"/>
                        <a:pt x="130942" y="185"/>
                      </a:cubicBezTo>
                      <a:cubicBezTo>
                        <a:pt x="139515" y="1137"/>
                        <a:pt x="146182" y="6852"/>
                        <a:pt x="153802" y="12567"/>
                      </a:cubicBezTo>
                      <a:cubicBezTo>
                        <a:pt x="187140" y="36380"/>
                        <a:pt x="227145" y="49715"/>
                        <a:pt x="267150" y="52572"/>
                      </a:cubicBezTo>
                      <a:cubicBezTo>
                        <a:pt x="268102" y="52572"/>
                        <a:pt x="268102" y="52572"/>
                        <a:pt x="269055" y="52572"/>
                      </a:cubicBezTo>
                      <a:cubicBezTo>
                        <a:pt x="310012" y="55430"/>
                        <a:pt x="350970" y="48762"/>
                        <a:pt x="390975" y="38285"/>
                      </a:cubicBezTo>
                      <a:cubicBezTo>
                        <a:pt x="403357" y="34475"/>
                        <a:pt x="415740" y="30665"/>
                        <a:pt x="428122" y="29712"/>
                      </a:cubicBezTo>
                      <a:cubicBezTo>
                        <a:pt x="440505" y="28760"/>
                        <a:pt x="454792" y="31617"/>
                        <a:pt x="464317" y="41142"/>
                      </a:cubicBezTo>
                      <a:cubicBezTo>
                        <a:pt x="470032" y="45905"/>
                        <a:pt x="472890" y="52572"/>
                        <a:pt x="475747" y="59240"/>
                      </a:cubicBezTo>
                      <a:cubicBezTo>
                        <a:pt x="486225" y="84005"/>
                        <a:pt x="482415" y="112580"/>
                        <a:pt x="475747" y="139250"/>
                      </a:cubicBezTo>
                      <a:cubicBezTo>
                        <a:pt x="470032" y="164015"/>
                        <a:pt x="461460" y="190685"/>
                        <a:pt x="462412" y="2173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41"/>
                <p:cNvSpPr/>
                <p:nvPr/>
              </p:nvSpPr>
              <p:spPr>
                <a:xfrm>
                  <a:off x="7513319" y="4090987"/>
                  <a:ext cx="128029" cy="9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29" h="93103" extrusionOk="0">
                      <a:moveTo>
                        <a:pt x="6668" y="24765"/>
                      </a:moveTo>
                      <a:cubicBezTo>
                        <a:pt x="4763" y="28575"/>
                        <a:pt x="3810" y="33338"/>
                        <a:pt x="2858" y="38100"/>
                      </a:cubicBezTo>
                      <a:cubicBezTo>
                        <a:pt x="953" y="44768"/>
                        <a:pt x="0" y="52388"/>
                        <a:pt x="0" y="59055"/>
                      </a:cubicBezTo>
                      <a:cubicBezTo>
                        <a:pt x="0" y="71438"/>
                        <a:pt x="7620" y="88582"/>
                        <a:pt x="20955" y="92393"/>
                      </a:cubicBezTo>
                      <a:cubicBezTo>
                        <a:pt x="32385" y="96203"/>
                        <a:pt x="43815" y="83820"/>
                        <a:pt x="50483" y="76200"/>
                      </a:cubicBezTo>
                      <a:cubicBezTo>
                        <a:pt x="60008" y="66675"/>
                        <a:pt x="69533" y="58103"/>
                        <a:pt x="81915" y="52388"/>
                      </a:cubicBezTo>
                      <a:cubicBezTo>
                        <a:pt x="92393" y="46672"/>
                        <a:pt x="105728" y="45720"/>
                        <a:pt x="115253" y="38100"/>
                      </a:cubicBezTo>
                      <a:cubicBezTo>
                        <a:pt x="121920" y="32385"/>
                        <a:pt x="126683" y="24765"/>
                        <a:pt x="127635" y="15240"/>
                      </a:cubicBezTo>
                      <a:cubicBezTo>
                        <a:pt x="128588" y="9525"/>
                        <a:pt x="127635" y="4763"/>
                        <a:pt x="126683" y="0"/>
                      </a:cubicBezTo>
                      <a:cubicBezTo>
                        <a:pt x="123825" y="0"/>
                        <a:pt x="120968" y="0"/>
                        <a:pt x="118110" y="0"/>
                      </a:cubicBezTo>
                      <a:cubicBezTo>
                        <a:pt x="104775" y="953"/>
                        <a:pt x="91440" y="4763"/>
                        <a:pt x="78105" y="8572"/>
                      </a:cubicBezTo>
                      <a:cubicBezTo>
                        <a:pt x="55245" y="14288"/>
                        <a:pt x="32385" y="19050"/>
                        <a:pt x="8573" y="21907"/>
                      </a:cubicBezTo>
                      <a:cubicBezTo>
                        <a:pt x="7620" y="21907"/>
                        <a:pt x="7620" y="23813"/>
                        <a:pt x="6668" y="247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41"/>
                <p:cNvSpPr/>
                <p:nvPr/>
              </p:nvSpPr>
              <p:spPr>
                <a:xfrm>
                  <a:off x="7254929" y="4257692"/>
                  <a:ext cx="83548" cy="2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8" h="249537" extrusionOk="0">
                      <a:moveTo>
                        <a:pt x="27886" y="935"/>
                      </a:moveTo>
                      <a:cubicBezTo>
                        <a:pt x="21218" y="-2875"/>
                        <a:pt x="14551" y="5698"/>
                        <a:pt x="11693" y="13317"/>
                      </a:cubicBezTo>
                      <a:cubicBezTo>
                        <a:pt x="1216" y="40940"/>
                        <a:pt x="-5452" y="72373"/>
                        <a:pt x="5978" y="99995"/>
                      </a:cubicBezTo>
                      <a:cubicBezTo>
                        <a:pt x="12646" y="116188"/>
                        <a:pt x="25981" y="132380"/>
                        <a:pt x="22171" y="149525"/>
                      </a:cubicBezTo>
                      <a:cubicBezTo>
                        <a:pt x="21218" y="153335"/>
                        <a:pt x="19314" y="156192"/>
                        <a:pt x="19314" y="160002"/>
                      </a:cubicBezTo>
                      <a:cubicBezTo>
                        <a:pt x="18361" y="167623"/>
                        <a:pt x="22171" y="175242"/>
                        <a:pt x="25028" y="182863"/>
                      </a:cubicBezTo>
                      <a:cubicBezTo>
                        <a:pt x="32648" y="203817"/>
                        <a:pt x="30743" y="227630"/>
                        <a:pt x="28839" y="249538"/>
                      </a:cubicBezTo>
                      <a:lnTo>
                        <a:pt x="27886" y="249538"/>
                      </a:lnTo>
                      <a:lnTo>
                        <a:pt x="60271" y="249538"/>
                      </a:lnTo>
                      <a:lnTo>
                        <a:pt x="61223" y="151430"/>
                      </a:lnTo>
                      <a:cubicBezTo>
                        <a:pt x="88846" y="119998"/>
                        <a:pt x="89798" y="66657"/>
                        <a:pt x="69796" y="29510"/>
                      </a:cubicBezTo>
                      <a:cubicBezTo>
                        <a:pt x="66939" y="24748"/>
                        <a:pt x="64081" y="19032"/>
                        <a:pt x="59318" y="15223"/>
                      </a:cubicBezTo>
                      <a:cubicBezTo>
                        <a:pt x="51698" y="4745"/>
                        <a:pt x="41221" y="-18"/>
                        <a:pt x="27886" y="9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41"/>
                <p:cNvSpPr/>
                <p:nvPr/>
              </p:nvSpPr>
              <p:spPr>
                <a:xfrm>
                  <a:off x="7575009" y="4159567"/>
                  <a:ext cx="143433" cy="3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3" h="343852" extrusionOk="0">
                      <a:moveTo>
                        <a:pt x="55468" y="0"/>
                      </a:moveTo>
                      <a:cubicBezTo>
                        <a:pt x="34513" y="8572"/>
                        <a:pt x="18321" y="26670"/>
                        <a:pt x="9748" y="47625"/>
                      </a:cubicBezTo>
                      <a:cubicBezTo>
                        <a:pt x="1175" y="68580"/>
                        <a:pt x="-729" y="91440"/>
                        <a:pt x="223" y="114300"/>
                      </a:cubicBezTo>
                      <a:cubicBezTo>
                        <a:pt x="1175" y="126682"/>
                        <a:pt x="3080" y="138113"/>
                        <a:pt x="8796" y="149542"/>
                      </a:cubicBezTo>
                      <a:cubicBezTo>
                        <a:pt x="23083" y="176213"/>
                        <a:pt x="59278" y="190500"/>
                        <a:pt x="61183" y="220980"/>
                      </a:cubicBezTo>
                      <a:cubicBezTo>
                        <a:pt x="61183" y="225742"/>
                        <a:pt x="61183" y="231457"/>
                        <a:pt x="64040" y="235267"/>
                      </a:cubicBezTo>
                      <a:cubicBezTo>
                        <a:pt x="67850" y="240982"/>
                        <a:pt x="74518" y="241935"/>
                        <a:pt x="80233" y="244792"/>
                      </a:cubicBezTo>
                      <a:cubicBezTo>
                        <a:pt x="89758" y="250507"/>
                        <a:pt x="91663" y="262890"/>
                        <a:pt x="93568" y="274320"/>
                      </a:cubicBezTo>
                      <a:cubicBezTo>
                        <a:pt x="96425" y="297180"/>
                        <a:pt x="99283" y="320992"/>
                        <a:pt x="101188" y="343852"/>
                      </a:cubicBezTo>
                      <a:lnTo>
                        <a:pt x="131668" y="343852"/>
                      </a:lnTo>
                      <a:cubicBezTo>
                        <a:pt x="129763" y="316230"/>
                        <a:pt x="127858" y="283845"/>
                        <a:pt x="134525" y="257175"/>
                      </a:cubicBezTo>
                      <a:cubicBezTo>
                        <a:pt x="138335" y="241935"/>
                        <a:pt x="145003" y="226695"/>
                        <a:pt x="143098" y="211455"/>
                      </a:cubicBezTo>
                      <a:cubicBezTo>
                        <a:pt x="142146" y="198120"/>
                        <a:pt x="135478" y="186690"/>
                        <a:pt x="134525" y="173355"/>
                      </a:cubicBezTo>
                      <a:cubicBezTo>
                        <a:pt x="133573" y="160020"/>
                        <a:pt x="138335" y="146685"/>
                        <a:pt x="140240" y="133350"/>
                      </a:cubicBezTo>
                      <a:cubicBezTo>
                        <a:pt x="145003" y="105727"/>
                        <a:pt x="139288" y="75247"/>
                        <a:pt x="123096" y="52388"/>
                      </a:cubicBezTo>
                      <a:cubicBezTo>
                        <a:pt x="106903" y="27622"/>
                        <a:pt x="83090" y="5715"/>
                        <a:pt x="554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41"/>
                <p:cNvSpPr/>
                <p:nvPr/>
              </p:nvSpPr>
              <p:spPr>
                <a:xfrm>
                  <a:off x="7650480" y="4109084"/>
                  <a:ext cx="126682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82" h="266700" extrusionOk="0">
                      <a:moveTo>
                        <a:pt x="0" y="0"/>
                      </a:moveTo>
                      <a:cubicBezTo>
                        <a:pt x="27622" y="0"/>
                        <a:pt x="57150" y="6668"/>
                        <a:pt x="77152" y="25718"/>
                      </a:cubicBezTo>
                      <a:cubicBezTo>
                        <a:pt x="100965" y="48578"/>
                        <a:pt x="107632" y="82868"/>
                        <a:pt x="111442" y="115253"/>
                      </a:cubicBezTo>
                      <a:cubicBezTo>
                        <a:pt x="119063" y="165735"/>
                        <a:pt x="123825" y="216218"/>
                        <a:pt x="126682" y="266700"/>
                      </a:cubicBezTo>
                    </a:path>
                  </a:pathLst>
                </a:custGeom>
                <a:noFill/>
                <a:ln w="128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41"/>
                <p:cNvSpPr/>
                <p:nvPr/>
              </p:nvSpPr>
              <p:spPr>
                <a:xfrm>
                  <a:off x="7257097" y="4061275"/>
                  <a:ext cx="245286" cy="2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86" h="216878" extrusionOk="0">
                      <a:moveTo>
                        <a:pt x="213360" y="102102"/>
                      </a:moveTo>
                      <a:cubicBezTo>
                        <a:pt x="219075" y="101150"/>
                        <a:pt x="225743" y="104960"/>
                        <a:pt x="231458" y="104960"/>
                      </a:cubicBezTo>
                      <a:cubicBezTo>
                        <a:pt x="243840" y="104007"/>
                        <a:pt x="248603" y="86862"/>
                        <a:pt x="242888" y="75432"/>
                      </a:cubicBezTo>
                      <a:cubicBezTo>
                        <a:pt x="238125" y="66860"/>
                        <a:pt x="230505" y="60192"/>
                        <a:pt x="223838" y="52572"/>
                      </a:cubicBezTo>
                      <a:cubicBezTo>
                        <a:pt x="180975" y="49715"/>
                        <a:pt x="139065" y="36380"/>
                        <a:pt x="103822" y="12567"/>
                      </a:cubicBezTo>
                      <a:cubicBezTo>
                        <a:pt x="96203" y="7805"/>
                        <a:pt x="88583" y="2090"/>
                        <a:pt x="80010" y="185"/>
                      </a:cubicBezTo>
                      <a:cubicBezTo>
                        <a:pt x="72390" y="-768"/>
                        <a:pt x="63818" y="2090"/>
                        <a:pt x="56197" y="5900"/>
                      </a:cubicBezTo>
                      <a:cubicBezTo>
                        <a:pt x="39053" y="14472"/>
                        <a:pt x="23813" y="27807"/>
                        <a:pt x="13335" y="44000"/>
                      </a:cubicBezTo>
                      <a:cubicBezTo>
                        <a:pt x="7620" y="52572"/>
                        <a:pt x="3810" y="61145"/>
                        <a:pt x="0" y="69717"/>
                      </a:cubicBezTo>
                      <a:cubicBezTo>
                        <a:pt x="1905" y="81147"/>
                        <a:pt x="5715" y="92577"/>
                        <a:pt x="14288" y="101150"/>
                      </a:cubicBezTo>
                      <a:cubicBezTo>
                        <a:pt x="24765" y="111627"/>
                        <a:pt x="40958" y="116390"/>
                        <a:pt x="52388" y="126867"/>
                      </a:cubicBezTo>
                      <a:cubicBezTo>
                        <a:pt x="58103" y="132582"/>
                        <a:pt x="62865" y="140202"/>
                        <a:pt x="64770" y="147822"/>
                      </a:cubicBezTo>
                      <a:cubicBezTo>
                        <a:pt x="66675" y="158300"/>
                        <a:pt x="64770" y="167825"/>
                        <a:pt x="64770" y="178302"/>
                      </a:cubicBezTo>
                      <a:cubicBezTo>
                        <a:pt x="64770" y="198305"/>
                        <a:pt x="80963" y="211640"/>
                        <a:pt x="99060" y="215450"/>
                      </a:cubicBezTo>
                      <a:cubicBezTo>
                        <a:pt x="107633" y="217355"/>
                        <a:pt x="117158" y="217355"/>
                        <a:pt x="125730" y="215450"/>
                      </a:cubicBezTo>
                      <a:cubicBezTo>
                        <a:pt x="130493" y="212592"/>
                        <a:pt x="134303" y="209735"/>
                        <a:pt x="137160" y="205925"/>
                      </a:cubicBezTo>
                      <a:cubicBezTo>
                        <a:pt x="138113" y="203067"/>
                        <a:pt x="140018" y="199257"/>
                        <a:pt x="140970" y="196400"/>
                      </a:cubicBezTo>
                      <a:cubicBezTo>
                        <a:pt x="144780" y="187827"/>
                        <a:pt x="150495" y="179255"/>
                        <a:pt x="160020" y="178302"/>
                      </a:cubicBezTo>
                      <a:cubicBezTo>
                        <a:pt x="168593" y="177350"/>
                        <a:pt x="176213" y="182112"/>
                        <a:pt x="182880" y="186875"/>
                      </a:cubicBezTo>
                      <a:cubicBezTo>
                        <a:pt x="190500" y="191637"/>
                        <a:pt x="198120" y="196400"/>
                        <a:pt x="207645" y="196400"/>
                      </a:cubicBezTo>
                      <a:cubicBezTo>
                        <a:pt x="216218" y="197352"/>
                        <a:pt x="226695" y="193542"/>
                        <a:pt x="230505" y="184970"/>
                      </a:cubicBezTo>
                      <a:cubicBezTo>
                        <a:pt x="235268" y="175445"/>
                        <a:pt x="229553" y="163062"/>
                        <a:pt x="222885" y="154490"/>
                      </a:cubicBezTo>
                      <a:cubicBezTo>
                        <a:pt x="215265" y="145917"/>
                        <a:pt x="206693" y="139250"/>
                        <a:pt x="202883" y="128772"/>
                      </a:cubicBezTo>
                      <a:cubicBezTo>
                        <a:pt x="198120" y="118295"/>
                        <a:pt x="202883" y="103055"/>
                        <a:pt x="213360" y="102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56" name="Google Shape;1456;p41"/>
                <p:cNvGrpSpPr/>
                <p:nvPr/>
              </p:nvGrpSpPr>
              <p:grpSpPr>
                <a:xfrm>
                  <a:off x="7047547" y="4121630"/>
                  <a:ext cx="275272" cy="258916"/>
                  <a:chOff x="7047547" y="4121630"/>
                  <a:chExt cx="275272" cy="258916"/>
                </a:xfrm>
              </p:grpSpPr>
              <p:sp>
                <p:nvSpPr>
                  <p:cNvPr id="1457" name="Google Shape;1457;p41"/>
                  <p:cNvSpPr/>
                  <p:nvPr/>
                </p:nvSpPr>
                <p:spPr>
                  <a:xfrm>
                    <a:off x="7116936" y="4129087"/>
                    <a:ext cx="130078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78" h="246697" extrusionOk="0">
                        <a:moveTo>
                          <a:pt x="92536" y="7620"/>
                        </a:moveTo>
                        <a:cubicBezTo>
                          <a:pt x="88726" y="953"/>
                          <a:pt x="80154" y="0"/>
                          <a:pt x="72534" y="0"/>
                        </a:cubicBezTo>
                        <a:cubicBezTo>
                          <a:pt x="65866" y="0"/>
                          <a:pt x="59199" y="0"/>
                          <a:pt x="53484" y="1905"/>
                        </a:cubicBezTo>
                        <a:cubicBezTo>
                          <a:pt x="38244" y="7620"/>
                          <a:pt x="31576" y="25718"/>
                          <a:pt x="31576" y="41910"/>
                        </a:cubicBezTo>
                        <a:cubicBezTo>
                          <a:pt x="23004" y="39053"/>
                          <a:pt x="14431" y="41910"/>
                          <a:pt x="8716" y="48578"/>
                        </a:cubicBezTo>
                        <a:cubicBezTo>
                          <a:pt x="3001" y="55245"/>
                          <a:pt x="144" y="64770"/>
                          <a:pt x="144" y="74295"/>
                        </a:cubicBezTo>
                        <a:cubicBezTo>
                          <a:pt x="-809" y="88582"/>
                          <a:pt x="3001" y="102870"/>
                          <a:pt x="10621" y="114300"/>
                        </a:cubicBezTo>
                        <a:cubicBezTo>
                          <a:pt x="18241" y="125730"/>
                          <a:pt x="29671" y="135255"/>
                          <a:pt x="37291" y="146685"/>
                        </a:cubicBezTo>
                        <a:cubicBezTo>
                          <a:pt x="46816" y="160020"/>
                          <a:pt x="50626" y="177165"/>
                          <a:pt x="49674" y="193357"/>
                        </a:cubicBezTo>
                        <a:cubicBezTo>
                          <a:pt x="47769" y="211455"/>
                          <a:pt x="40149" y="229553"/>
                          <a:pt x="46816" y="246697"/>
                        </a:cubicBezTo>
                        <a:lnTo>
                          <a:pt x="113491" y="246697"/>
                        </a:lnTo>
                        <a:cubicBezTo>
                          <a:pt x="114444" y="237172"/>
                          <a:pt x="115396" y="225743"/>
                          <a:pt x="112539" y="216218"/>
                        </a:cubicBezTo>
                        <a:cubicBezTo>
                          <a:pt x="108729" y="202882"/>
                          <a:pt x="98251" y="189547"/>
                          <a:pt x="102061" y="176213"/>
                        </a:cubicBezTo>
                        <a:cubicBezTo>
                          <a:pt x="107776" y="157163"/>
                          <a:pt x="103014" y="147638"/>
                          <a:pt x="115396" y="131445"/>
                        </a:cubicBezTo>
                        <a:cubicBezTo>
                          <a:pt x="119206" y="126682"/>
                          <a:pt x="123016" y="122872"/>
                          <a:pt x="125874" y="117157"/>
                        </a:cubicBezTo>
                        <a:cubicBezTo>
                          <a:pt x="128731" y="112395"/>
                          <a:pt x="128731" y="106680"/>
                          <a:pt x="129684" y="101918"/>
                        </a:cubicBezTo>
                        <a:cubicBezTo>
                          <a:pt x="131589" y="83820"/>
                          <a:pt x="126826" y="61913"/>
                          <a:pt x="110634" y="53340"/>
                        </a:cubicBezTo>
                        <a:cubicBezTo>
                          <a:pt x="112539" y="44768"/>
                          <a:pt x="111586" y="29528"/>
                          <a:pt x="107776" y="21907"/>
                        </a:cubicBezTo>
                        <a:cubicBezTo>
                          <a:pt x="104919" y="14288"/>
                          <a:pt x="101109" y="5715"/>
                          <a:pt x="92536" y="762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8" name="Google Shape;1458;p41"/>
                  <p:cNvSpPr/>
                  <p:nvPr/>
                </p:nvSpPr>
                <p:spPr>
                  <a:xfrm>
                    <a:off x="7154227" y="4129087"/>
                    <a:ext cx="55244" cy="246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4" h="246697" extrusionOk="0">
                        <a:moveTo>
                          <a:pt x="51435" y="140018"/>
                        </a:moveTo>
                        <a:cubicBezTo>
                          <a:pt x="48578" y="129540"/>
                          <a:pt x="46672" y="119063"/>
                          <a:pt x="45720" y="108585"/>
                        </a:cubicBezTo>
                        <a:cubicBezTo>
                          <a:pt x="44767" y="98107"/>
                          <a:pt x="47625" y="89535"/>
                          <a:pt x="50482" y="80010"/>
                        </a:cubicBezTo>
                        <a:cubicBezTo>
                          <a:pt x="53340" y="72390"/>
                          <a:pt x="54292" y="66675"/>
                          <a:pt x="50482" y="59055"/>
                        </a:cubicBezTo>
                        <a:cubicBezTo>
                          <a:pt x="47625" y="52388"/>
                          <a:pt x="42863" y="46672"/>
                          <a:pt x="40957" y="39053"/>
                        </a:cubicBezTo>
                        <a:cubicBezTo>
                          <a:pt x="38100" y="26670"/>
                          <a:pt x="41910" y="13335"/>
                          <a:pt x="49530" y="2857"/>
                        </a:cubicBezTo>
                        <a:cubicBezTo>
                          <a:pt x="45720" y="953"/>
                          <a:pt x="40005" y="0"/>
                          <a:pt x="35242" y="0"/>
                        </a:cubicBezTo>
                        <a:cubicBezTo>
                          <a:pt x="28575" y="0"/>
                          <a:pt x="21907" y="0"/>
                          <a:pt x="16192" y="1905"/>
                        </a:cubicBezTo>
                        <a:cubicBezTo>
                          <a:pt x="8572" y="4763"/>
                          <a:pt x="3810" y="10478"/>
                          <a:pt x="0" y="17145"/>
                        </a:cubicBezTo>
                        <a:cubicBezTo>
                          <a:pt x="3810" y="20955"/>
                          <a:pt x="6667" y="26670"/>
                          <a:pt x="8572" y="31432"/>
                        </a:cubicBezTo>
                        <a:cubicBezTo>
                          <a:pt x="11430" y="40005"/>
                          <a:pt x="13335" y="49530"/>
                          <a:pt x="11430" y="58103"/>
                        </a:cubicBezTo>
                        <a:cubicBezTo>
                          <a:pt x="10478" y="62865"/>
                          <a:pt x="8572" y="67628"/>
                          <a:pt x="8572" y="73343"/>
                        </a:cubicBezTo>
                        <a:cubicBezTo>
                          <a:pt x="8572" y="77153"/>
                          <a:pt x="9525" y="80963"/>
                          <a:pt x="11430" y="84772"/>
                        </a:cubicBezTo>
                        <a:cubicBezTo>
                          <a:pt x="16192" y="92393"/>
                          <a:pt x="19050" y="100965"/>
                          <a:pt x="20955" y="110490"/>
                        </a:cubicBezTo>
                        <a:cubicBezTo>
                          <a:pt x="24765" y="129540"/>
                          <a:pt x="22860" y="149543"/>
                          <a:pt x="20955" y="169545"/>
                        </a:cubicBezTo>
                        <a:cubicBezTo>
                          <a:pt x="19050" y="190500"/>
                          <a:pt x="18097" y="210503"/>
                          <a:pt x="20955" y="231457"/>
                        </a:cubicBezTo>
                        <a:cubicBezTo>
                          <a:pt x="21907" y="236220"/>
                          <a:pt x="21907" y="241935"/>
                          <a:pt x="22860" y="246697"/>
                        </a:cubicBezTo>
                        <a:lnTo>
                          <a:pt x="52388" y="246697"/>
                        </a:lnTo>
                        <a:cubicBezTo>
                          <a:pt x="52388" y="216218"/>
                          <a:pt x="54292" y="186690"/>
                          <a:pt x="54292" y="156210"/>
                        </a:cubicBezTo>
                        <a:cubicBezTo>
                          <a:pt x="54292" y="155257"/>
                          <a:pt x="54292" y="153353"/>
                          <a:pt x="55245" y="153353"/>
                        </a:cubicBezTo>
                        <a:cubicBezTo>
                          <a:pt x="53340" y="148590"/>
                          <a:pt x="52388" y="144780"/>
                          <a:pt x="51435" y="140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9" name="Google Shape;1459;p41"/>
                  <p:cNvSpPr/>
                  <p:nvPr/>
                </p:nvSpPr>
                <p:spPr>
                  <a:xfrm>
                    <a:off x="7047547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34290" y="4870"/>
                        </a:moveTo>
                        <a:cubicBezTo>
                          <a:pt x="31433" y="4870"/>
                          <a:pt x="28575" y="3917"/>
                          <a:pt x="25718" y="4870"/>
                        </a:cubicBezTo>
                        <a:cubicBezTo>
                          <a:pt x="23813" y="5822"/>
                          <a:pt x="20955" y="6775"/>
                          <a:pt x="19050" y="7727"/>
                        </a:cubicBezTo>
                        <a:cubicBezTo>
                          <a:pt x="12383" y="12490"/>
                          <a:pt x="5715" y="17252"/>
                          <a:pt x="0" y="22967"/>
                        </a:cubicBezTo>
                        <a:cubicBezTo>
                          <a:pt x="7620" y="26777"/>
                          <a:pt x="15240" y="29635"/>
                          <a:pt x="22860" y="33445"/>
                        </a:cubicBezTo>
                        <a:cubicBezTo>
                          <a:pt x="34290" y="38207"/>
                          <a:pt x="46672" y="43922"/>
                          <a:pt x="58103" y="40112"/>
                        </a:cubicBezTo>
                        <a:cubicBezTo>
                          <a:pt x="71438" y="35350"/>
                          <a:pt x="80963" y="19157"/>
                          <a:pt x="95250" y="20110"/>
                        </a:cubicBezTo>
                        <a:cubicBezTo>
                          <a:pt x="85725" y="20110"/>
                          <a:pt x="82868" y="2012"/>
                          <a:pt x="73343" y="107"/>
                        </a:cubicBezTo>
                        <a:cubicBezTo>
                          <a:pt x="68580" y="-845"/>
                          <a:pt x="60960" y="4870"/>
                          <a:pt x="56197" y="4870"/>
                        </a:cubicBezTo>
                        <a:cubicBezTo>
                          <a:pt x="48578" y="5822"/>
                          <a:pt x="40958" y="5822"/>
                          <a:pt x="3429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0" name="Google Shape;1460;p41"/>
                  <p:cNvSpPr/>
                  <p:nvPr/>
                </p:nvSpPr>
                <p:spPr>
                  <a:xfrm>
                    <a:off x="7227569" y="4218515"/>
                    <a:ext cx="95250" cy="41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0" h="41356" extrusionOk="0">
                        <a:moveTo>
                          <a:pt x="60960" y="4870"/>
                        </a:moveTo>
                        <a:cubicBezTo>
                          <a:pt x="63818" y="4870"/>
                          <a:pt x="66675" y="3917"/>
                          <a:pt x="69533" y="4870"/>
                        </a:cubicBezTo>
                        <a:cubicBezTo>
                          <a:pt x="71438" y="5822"/>
                          <a:pt x="74295" y="6775"/>
                          <a:pt x="76200" y="7727"/>
                        </a:cubicBezTo>
                        <a:cubicBezTo>
                          <a:pt x="82868" y="12490"/>
                          <a:pt x="89535" y="17252"/>
                          <a:pt x="95250" y="22967"/>
                        </a:cubicBezTo>
                        <a:cubicBezTo>
                          <a:pt x="87630" y="26777"/>
                          <a:pt x="80010" y="29635"/>
                          <a:pt x="72390" y="33445"/>
                        </a:cubicBezTo>
                        <a:cubicBezTo>
                          <a:pt x="60960" y="38207"/>
                          <a:pt x="48578" y="43922"/>
                          <a:pt x="37148" y="40112"/>
                        </a:cubicBezTo>
                        <a:cubicBezTo>
                          <a:pt x="23813" y="35350"/>
                          <a:pt x="14288" y="19157"/>
                          <a:pt x="0" y="20110"/>
                        </a:cubicBezTo>
                        <a:cubicBezTo>
                          <a:pt x="9525" y="20110"/>
                          <a:pt x="12383" y="2012"/>
                          <a:pt x="21908" y="107"/>
                        </a:cubicBezTo>
                        <a:cubicBezTo>
                          <a:pt x="26670" y="-845"/>
                          <a:pt x="34290" y="4870"/>
                          <a:pt x="39053" y="4870"/>
                        </a:cubicBezTo>
                        <a:cubicBezTo>
                          <a:pt x="46673" y="5822"/>
                          <a:pt x="54293" y="5822"/>
                          <a:pt x="60960" y="487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1" name="Google Shape;1461;p41"/>
                  <p:cNvSpPr/>
                  <p:nvPr/>
                </p:nvSpPr>
                <p:spPr>
                  <a:xfrm>
                    <a:off x="7155858" y="4320286"/>
                    <a:ext cx="77505" cy="6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05" h="60260" extrusionOk="0">
                        <a:moveTo>
                          <a:pt x="3131" y="56451"/>
                        </a:moveTo>
                        <a:cubicBezTo>
                          <a:pt x="-1631" y="46926"/>
                          <a:pt x="-679" y="34543"/>
                          <a:pt x="4084" y="25018"/>
                        </a:cubicBezTo>
                        <a:cubicBezTo>
                          <a:pt x="8846" y="15493"/>
                          <a:pt x="17419" y="7873"/>
                          <a:pt x="26944" y="3111"/>
                        </a:cubicBezTo>
                        <a:cubicBezTo>
                          <a:pt x="31706" y="1206"/>
                          <a:pt x="35516" y="-699"/>
                          <a:pt x="40279" y="253"/>
                        </a:cubicBezTo>
                        <a:cubicBezTo>
                          <a:pt x="45994" y="253"/>
                          <a:pt x="51709" y="4063"/>
                          <a:pt x="56471" y="8826"/>
                        </a:cubicBezTo>
                        <a:cubicBezTo>
                          <a:pt x="70759" y="22161"/>
                          <a:pt x="78379" y="41211"/>
                          <a:pt x="77426" y="60261"/>
                        </a:cubicBezTo>
                        <a:lnTo>
                          <a:pt x="3131" y="5645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2" name="Google Shape;1462;p41"/>
                  <p:cNvSpPr/>
                  <p:nvPr/>
                </p:nvSpPr>
                <p:spPr>
                  <a:xfrm>
                    <a:off x="7104798" y="4121630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5617" y="56034"/>
                        </a:moveTo>
                        <a:cubicBezTo>
                          <a:pt x="18949" y="51272"/>
                          <a:pt x="13234" y="44604"/>
                          <a:pt x="9424" y="36032"/>
                        </a:cubicBezTo>
                        <a:cubicBezTo>
                          <a:pt x="5614" y="28412"/>
                          <a:pt x="2757" y="19839"/>
                          <a:pt x="852" y="12219"/>
                        </a:cubicBezTo>
                        <a:cubicBezTo>
                          <a:pt x="-101" y="8409"/>
                          <a:pt x="-1053" y="2694"/>
                          <a:pt x="2757" y="789"/>
                        </a:cubicBezTo>
                        <a:cubicBezTo>
                          <a:pt x="5614" y="-1116"/>
                          <a:pt x="9424" y="789"/>
                          <a:pt x="11330" y="2694"/>
                        </a:cubicBezTo>
                        <a:cubicBezTo>
                          <a:pt x="19902" y="8409"/>
                          <a:pt x="22759" y="19839"/>
                          <a:pt x="30380" y="25554"/>
                        </a:cubicBezTo>
                        <a:cubicBezTo>
                          <a:pt x="35142" y="29364"/>
                          <a:pt x="40857" y="31269"/>
                          <a:pt x="46572" y="33174"/>
                        </a:cubicBezTo>
                        <a:cubicBezTo>
                          <a:pt x="45620" y="39842"/>
                          <a:pt x="46572" y="46509"/>
                          <a:pt x="46572" y="53176"/>
                        </a:cubicBezTo>
                        <a:cubicBezTo>
                          <a:pt x="40857" y="51272"/>
                          <a:pt x="30380" y="52224"/>
                          <a:pt x="25617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3" name="Google Shape;1463;p41"/>
                  <p:cNvSpPr/>
                  <p:nvPr/>
                </p:nvSpPr>
                <p:spPr>
                  <a:xfrm>
                    <a:off x="7228522" y="4137823"/>
                    <a:ext cx="46571" cy="56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71" h="56034" extrusionOk="0">
                        <a:moveTo>
                          <a:pt x="20955" y="56034"/>
                        </a:moveTo>
                        <a:cubicBezTo>
                          <a:pt x="27622" y="51272"/>
                          <a:pt x="33338" y="44604"/>
                          <a:pt x="37147" y="36032"/>
                        </a:cubicBezTo>
                        <a:cubicBezTo>
                          <a:pt x="40958" y="28412"/>
                          <a:pt x="43815" y="19839"/>
                          <a:pt x="45720" y="12219"/>
                        </a:cubicBezTo>
                        <a:cubicBezTo>
                          <a:pt x="46672" y="8409"/>
                          <a:pt x="47625" y="2694"/>
                          <a:pt x="43815" y="789"/>
                        </a:cubicBezTo>
                        <a:cubicBezTo>
                          <a:pt x="40958" y="-1116"/>
                          <a:pt x="37147" y="789"/>
                          <a:pt x="35243" y="2694"/>
                        </a:cubicBezTo>
                        <a:cubicBezTo>
                          <a:pt x="26670" y="8409"/>
                          <a:pt x="23813" y="19839"/>
                          <a:pt x="16193" y="25554"/>
                        </a:cubicBezTo>
                        <a:cubicBezTo>
                          <a:pt x="11430" y="29364"/>
                          <a:pt x="5715" y="31269"/>
                          <a:pt x="0" y="33174"/>
                        </a:cubicBezTo>
                        <a:cubicBezTo>
                          <a:pt x="953" y="39842"/>
                          <a:pt x="0" y="46509"/>
                          <a:pt x="0" y="53177"/>
                        </a:cubicBezTo>
                        <a:cubicBezTo>
                          <a:pt x="5715" y="52224"/>
                          <a:pt x="16193" y="52224"/>
                          <a:pt x="20955" y="56034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64" name="Google Shape;1464;p41"/>
                <p:cNvSpPr/>
                <p:nvPr/>
              </p:nvSpPr>
              <p:spPr>
                <a:xfrm>
                  <a:off x="7404734" y="4270057"/>
                  <a:ext cx="36195" cy="3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95" h="36195" extrusionOk="0">
                      <a:moveTo>
                        <a:pt x="36195" y="18098"/>
                      </a:moveTo>
                      <a:cubicBezTo>
                        <a:pt x="36195" y="27623"/>
                        <a:pt x="28575" y="36195"/>
                        <a:pt x="18097" y="36195"/>
                      </a:cubicBezTo>
                      <a:cubicBezTo>
                        <a:pt x="8572" y="36195"/>
                        <a:pt x="0" y="28575"/>
                        <a:pt x="0" y="18098"/>
                      </a:cubicBezTo>
                      <a:cubicBezTo>
                        <a:pt x="0" y="7620"/>
                        <a:pt x="7620" y="0"/>
                        <a:pt x="18097" y="0"/>
                      </a:cubicBezTo>
                      <a:cubicBezTo>
                        <a:pt x="28575" y="953"/>
                        <a:pt x="36195" y="8573"/>
                        <a:pt x="36195" y="180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41"/>
                <p:cNvSpPr/>
                <p:nvPr/>
              </p:nvSpPr>
              <p:spPr>
                <a:xfrm>
                  <a:off x="7356157" y="429672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6668" y="0"/>
                        <a:pt x="9525" y="1905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41"/>
                <p:cNvSpPr/>
                <p:nvPr/>
              </p:nvSpPr>
              <p:spPr>
                <a:xfrm>
                  <a:off x="7501890" y="4209097"/>
                  <a:ext cx="32384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4" h="32384" extrusionOk="0">
                      <a:moveTo>
                        <a:pt x="32385" y="16193"/>
                      </a:moveTo>
                      <a:cubicBezTo>
                        <a:pt x="32385" y="24765"/>
                        <a:pt x="25717" y="32385"/>
                        <a:pt x="16192" y="32385"/>
                      </a:cubicBezTo>
                      <a:cubicBezTo>
                        <a:pt x="7620" y="32385"/>
                        <a:pt x="0" y="25718"/>
                        <a:pt x="0" y="16193"/>
                      </a:cubicBezTo>
                      <a:cubicBezTo>
                        <a:pt x="0" y="7620"/>
                        <a:pt x="6667" y="0"/>
                        <a:pt x="16192" y="0"/>
                      </a:cubicBezTo>
                      <a:cubicBezTo>
                        <a:pt x="25717" y="0"/>
                        <a:pt x="32385" y="7620"/>
                        <a:pt x="32385" y="161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41"/>
                <p:cNvSpPr/>
                <p:nvPr/>
              </p:nvSpPr>
              <p:spPr>
                <a:xfrm>
                  <a:off x="7501890" y="4265295"/>
                  <a:ext cx="11430" cy="1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1430" extrusionOk="0">
                      <a:moveTo>
                        <a:pt x="11430" y="5715"/>
                      </a:moveTo>
                      <a:cubicBezTo>
                        <a:pt x="11430" y="8871"/>
                        <a:pt x="8871" y="11430"/>
                        <a:pt x="5715" y="11430"/>
                      </a:cubicBezTo>
                      <a:cubicBezTo>
                        <a:pt x="2559" y="11430"/>
                        <a:pt x="0" y="8871"/>
                        <a:pt x="0" y="5715"/>
                      </a:cubicBezTo>
                      <a:cubicBezTo>
                        <a:pt x="0" y="2559"/>
                        <a:pt x="2558" y="0"/>
                        <a:pt x="5715" y="0"/>
                      </a:cubicBezTo>
                      <a:cubicBezTo>
                        <a:pt x="8871" y="0"/>
                        <a:pt x="11430" y="2558"/>
                        <a:pt x="11430" y="57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41"/>
                <p:cNvSpPr/>
                <p:nvPr/>
              </p:nvSpPr>
              <p:spPr>
                <a:xfrm>
                  <a:off x="7759745" y="4344092"/>
                  <a:ext cx="52629" cy="157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29" h="157422" extrusionOk="0">
                      <a:moveTo>
                        <a:pt x="10750" y="1213"/>
                      </a:moveTo>
                      <a:cubicBezTo>
                        <a:pt x="11702" y="23120"/>
                        <a:pt x="-4490" y="45028"/>
                        <a:pt x="1225" y="65983"/>
                      </a:cubicBezTo>
                      <a:cubicBezTo>
                        <a:pt x="5035" y="80270"/>
                        <a:pt x="18370" y="89795"/>
                        <a:pt x="26942" y="101225"/>
                      </a:cubicBezTo>
                      <a:cubicBezTo>
                        <a:pt x="36467" y="114560"/>
                        <a:pt x="40277" y="130753"/>
                        <a:pt x="38372" y="146945"/>
                      </a:cubicBezTo>
                      <a:cubicBezTo>
                        <a:pt x="40277" y="148850"/>
                        <a:pt x="42182" y="154565"/>
                        <a:pt x="44087" y="157423"/>
                      </a:cubicBezTo>
                      <a:cubicBezTo>
                        <a:pt x="33610" y="127895"/>
                        <a:pt x="61232" y="93605"/>
                        <a:pt x="49802" y="64078"/>
                      </a:cubicBezTo>
                      <a:cubicBezTo>
                        <a:pt x="45992" y="52648"/>
                        <a:pt x="36467" y="44075"/>
                        <a:pt x="33610" y="32645"/>
                      </a:cubicBezTo>
                      <a:cubicBezTo>
                        <a:pt x="31705" y="25978"/>
                        <a:pt x="32657" y="17405"/>
                        <a:pt x="29800" y="10738"/>
                      </a:cubicBezTo>
                      <a:cubicBezTo>
                        <a:pt x="27895" y="3118"/>
                        <a:pt x="16465" y="-2597"/>
                        <a:pt x="10750" y="1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41"/>
                <p:cNvSpPr/>
                <p:nvPr/>
              </p:nvSpPr>
              <p:spPr>
                <a:xfrm>
                  <a:off x="7274242" y="4408169"/>
                  <a:ext cx="32087" cy="74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7" h="74949" extrusionOk="0">
                      <a:moveTo>
                        <a:pt x="0" y="14288"/>
                      </a:moveTo>
                      <a:cubicBezTo>
                        <a:pt x="0" y="9525"/>
                        <a:pt x="3810" y="0"/>
                        <a:pt x="8572" y="0"/>
                      </a:cubicBezTo>
                      <a:cubicBezTo>
                        <a:pt x="13335" y="0"/>
                        <a:pt x="18097" y="2858"/>
                        <a:pt x="20002" y="7620"/>
                      </a:cubicBezTo>
                      <a:cubicBezTo>
                        <a:pt x="21907" y="11430"/>
                        <a:pt x="21907" y="17145"/>
                        <a:pt x="21907" y="21908"/>
                      </a:cubicBezTo>
                      <a:cubicBezTo>
                        <a:pt x="20955" y="27623"/>
                        <a:pt x="18097" y="33338"/>
                        <a:pt x="20002" y="39053"/>
                      </a:cubicBezTo>
                      <a:cubicBezTo>
                        <a:pt x="21907" y="44768"/>
                        <a:pt x="27622" y="47625"/>
                        <a:pt x="30480" y="52388"/>
                      </a:cubicBezTo>
                      <a:cubicBezTo>
                        <a:pt x="33338" y="58103"/>
                        <a:pt x="32385" y="65723"/>
                        <a:pt x="27622" y="70485"/>
                      </a:cubicBezTo>
                      <a:cubicBezTo>
                        <a:pt x="22860" y="75248"/>
                        <a:pt x="15240" y="76200"/>
                        <a:pt x="9525" y="73343"/>
                      </a:cubicBezTo>
                      <a:cubicBezTo>
                        <a:pt x="12382" y="53340"/>
                        <a:pt x="1905" y="34290"/>
                        <a:pt x="0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41"/>
                <p:cNvSpPr/>
                <p:nvPr/>
              </p:nvSpPr>
              <p:spPr>
                <a:xfrm>
                  <a:off x="7295197" y="4392930"/>
                  <a:ext cx="13334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3334" extrusionOk="0">
                      <a:moveTo>
                        <a:pt x="13335" y="6667"/>
                      </a:moveTo>
                      <a:cubicBezTo>
                        <a:pt x="13335" y="10477"/>
                        <a:pt x="10478" y="13335"/>
                        <a:pt x="6668" y="13335"/>
                      </a:cubicBezTo>
                      <a:cubicBezTo>
                        <a:pt x="2858" y="13335"/>
                        <a:pt x="0" y="10477"/>
                        <a:pt x="0" y="6667"/>
                      </a:cubicBezTo>
                      <a:cubicBezTo>
                        <a:pt x="0" y="2857"/>
                        <a:pt x="2858" y="0"/>
                        <a:pt x="6668" y="0"/>
                      </a:cubicBezTo>
                      <a:cubicBezTo>
                        <a:pt x="10478" y="0"/>
                        <a:pt x="13335" y="3810"/>
                        <a:pt x="13335" y="66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41"/>
                <p:cNvSpPr/>
                <p:nvPr/>
              </p:nvSpPr>
              <p:spPr>
                <a:xfrm>
                  <a:off x="7301865" y="443484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41"/>
                <p:cNvSpPr/>
                <p:nvPr/>
              </p:nvSpPr>
              <p:spPr>
                <a:xfrm>
                  <a:off x="7301865" y="441579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857"/>
                        <a:pt x="2857" y="3810"/>
                        <a:pt x="1905" y="3810"/>
                      </a:cubicBezTo>
                      <a:cubicBezTo>
                        <a:pt x="953" y="3810"/>
                        <a:pt x="0" y="2857"/>
                        <a:pt x="0" y="1905"/>
                      </a:cubicBezTo>
                      <a:cubicBezTo>
                        <a:pt x="0" y="953"/>
                        <a:pt x="953" y="0"/>
                        <a:pt x="1905" y="0"/>
                      </a:cubicBezTo>
                      <a:cubicBezTo>
                        <a:pt x="2857" y="0"/>
                        <a:pt x="3810" y="9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41"/>
                <p:cNvSpPr/>
                <p:nvPr/>
              </p:nvSpPr>
              <p:spPr>
                <a:xfrm>
                  <a:off x="7594528" y="4150831"/>
                  <a:ext cx="60887" cy="9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87" h="94460" extrusionOk="0">
                      <a:moveTo>
                        <a:pt x="3564" y="36358"/>
                      </a:moveTo>
                      <a:cubicBezTo>
                        <a:pt x="8327" y="45883"/>
                        <a:pt x="18804" y="52551"/>
                        <a:pt x="21662" y="63028"/>
                      </a:cubicBezTo>
                      <a:cubicBezTo>
                        <a:pt x="23566" y="70648"/>
                        <a:pt x="19757" y="79221"/>
                        <a:pt x="23566" y="85888"/>
                      </a:cubicBezTo>
                      <a:cubicBezTo>
                        <a:pt x="27377" y="93508"/>
                        <a:pt x="38807" y="94461"/>
                        <a:pt x="47379" y="94461"/>
                      </a:cubicBezTo>
                      <a:cubicBezTo>
                        <a:pt x="48332" y="94461"/>
                        <a:pt x="50237" y="94461"/>
                        <a:pt x="51189" y="93508"/>
                      </a:cubicBezTo>
                      <a:cubicBezTo>
                        <a:pt x="54047" y="92556"/>
                        <a:pt x="55952" y="89698"/>
                        <a:pt x="56904" y="86841"/>
                      </a:cubicBezTo>
                      <a:cubicBezTo>
                        <a:pt x="61666" y="72553"/>
                        <a:pt x="50237" y="57313"/>
                        <a:pt x="54999" y="43026"/>
                      </a:cubicBezTo>
                      <a:cubicBezTo>
                        <a:pt x="55952" y="40168"/>
                        <a:pt x="57857" y="37311"/>
                        <a:pt x="58809" y="34453"/>
                      </a:cubicBezTo>
                      <a:cubicBezTo>
                        <a:pt x="75954" y="-14124"/>
                        <a:pt x="-19296" y="-9362"/>
                        <a:pt x="3564" y="3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41"/>
                <p:cNvSpPr/>
                <p:nvPr/>
              </p:nvSpPr>
              <p:spPr>
                <a:xfrm>
                  <a:off x="7658100" y="4197667"/>
                  <a:ext cx="22859" cy="2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9" h="22859" extrusionOk="0">
                      <a:moveTo>
                        <a:pt x="22860" y="11430"/>
                      </a:moveTo>
                      <a:cubicBezTo>
                        <a:pt x="22860" y="17743"/>
                        <a:pt x="17743" y="22860"/>
                        <a:pt x="11430" y="22860"/>
                      </a:cubicBezTo>
                      <a:cubicBezTo>
                        <a:pt x="5117" y="22860"/>
                        <a:pt x="0" y="17743"/>
                        <a:pt x="0" y="11430"/>
                      </a:cubicBezTo>
                      <a:cubicBezTo>
                        <a:pt x="0" y="5117"/>
                        <a:pt x="5117" y="0"/>
                        <a:pt x="11430" y="0"/>
                      </a:cubicBezTo>
                      <a:cubicBezTo>
                        <a:pt x="17743" y="0"/>
                        <a:pt x="22860" y="5117"/>
                        <a:pt x="22860" y="114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41"/>
                <p:cNvSpPr/>
                <p:nvPr/>
              </p:nvSpPr>
              <p:spPr>
                <a:xfrm>
                  <a:off x="7594282" y="4240530"/>
                  <a:ext cx="3809" cy="3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809" extrusionOk="0">
                      <a:moveTo>
                        <a:pt x="3810" y="1905"/>
                      </a:moveTo>
                      <a:cubicBezTo>
                        <a:pt x="3810" y="2957"/>
                        <a:pt x="2957" y="3810"/>
                        <a:pt x="1905" y="3810"/>
                      </a:cubicBezTo>
                      <a:cubicBezTo>
                        <a:pt x="853" y="3810"/>
                        <a:pt x="0" y="2957"/>
                        <a:pt x="0" y="1905"/>
                      </a:cubicBezTo>
                      <a:cubicBezTo>
                        <a:pt x="0" y="853"/>
                        <a:pt x="853" y="0"/>
                        <a:pt x="1905" y="0"/>
                      </a:cubicBezTo>
                      <a:cubicBezTo>
                        <a:pt x="2957" y="0"/>
                        <a:pt x="3810" y="853"/>
                        <a:pt x="3810" y="19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41"/>
                <p:cNvSpPr/>
                <p:nvPr/>
              </p:nvSpPr>
              <p:spPr>
                <a:xfrm>
                  <a:off x="7635240" y="4282440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8575" y="14288"/>
                      </a:moveTo>
                      <a:cubicBezTo>
                        <a:pt x="28575" y="22178"/>
                        <a:pt x="22178" y="28575"/>
                        <a:pt x="14288" y="28575"/>
                      </a:cubicBezTo>
                      <a:cubicBezTo>
                        <a:pt x="6397" y="28575"/>
                        <a:pt x="0" y="22178"/>
                        <a:pt x="0" y="14288"/>
                      </a:cubicBezTo>
                      <a:cubicBezTo>
                        <a:pt x="0" y="6397"/>
                        <a:pt x="6397" y="0"/>
                        <a:pt x="14288" y="0"/>
                      </a:cubicBezTo>
                      <a:cubicBezTo>
                        <a:pt x="22178" y="0"/>
                        <a:pt x="28575" y="6397"/>
                        <a:pt x="28575" y="14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41"/>
                <p:cNvSpPr/>
                <p:nvPr/>
              </p:nvSpPr>
              <p:spPr>
                <a:xfrm>
                  <a:off x="7663815" y="4256722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9525" y="4763"/>
                      </a:moveTo>
                      <a:cubicBezTo>
                        <a:pt x="9525" y="7620"/>
                        <a:pt x="7620" y="9525"/>
                        <a:pt x="4763" y="9525"/>
                      </a:cubicBezTo>
                      <a:cubicBezTo>
                        <a:pt x="1905" y="9525"/>
                        <a:pt x="0" y="7620"/>
                        <a:pt x="0" y="4763"/>
                      </a:cubicBezTo>
                      <a:cubicBezTo>
                        <a:pt x="0" y="1905"/>
                        <a:pt x="1905" y="0"/>
                        <a:pt x="4763" y="0"/>
                      </a:cubicBezTo>
                      <a:cubicBezTo>
                        <a:pt x="7620" y="953"/>
                        <a:pt x="9525" y="2858"/>
                        <a:pt x="9525" y="47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8" name="Google Shape;1478;p41"/>
              <p:cNvGrpSpPr/>
              <p:nvPr/>
            </p:nvGrpSpPr>
            <p:grpSpPr>
              <a:xfrm>
                <a:off x="204977" y="1739020"/>
                <a:ext cx="938588" cy="468771"/>
                <a:chOff x="6739890" y="4709159"/>
                <a:chExt cx="852487" cy="425768"/>
              </a:xfrm>
            </p:grpSpPr>
            <p:sp>
              <p:nvSpPr>
                <p:cNvPr id="1479" name="Google Shape;1479;p41"/>
                <p:cNvSpPr/>
                <p:nvPr/>
              </p:nvSpPr>
              <p:spPr>
                <a:xfrm>
                  <a:off x="6739890" y="4709159"/>
                  <a:ext cx="749617" cy="42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425767" extrusionOk="0">
                      <a:moveTo>
                        <a:pt x="744855" y="425768"/>
                      </a:moveTo>
                      <a:lnTo>
                        <a:pt x="0" y="425768"/>
                      </a:lnTo>
                      <a:lnTo>
                        <a:pt x="0" y="0"/>
                      </a:lnTo>
                      <a:lnTo>
                        <a:pt x="235267" y="255270"/>
                      </a:lnTo>
                      <a:lnTo>
                        <a:pt x="235267" y="46672"/>
                      </a:lnTo>
                      <a:lnTo>
                        <a:pt x="520065" y="271463"/>
                      </a:lnTo>
                      <a:lnTo>
                        <a:pt x="520065" y="79058"/>
                      </a:lnTo>
                      <a:lnTo>
                        <a:pt x="749617" y="287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41"/>
                <p:cNvSpPr/>
                <p:nvPr/>
              </p:nvSpPr>
              <p:spPr>
                <a:xfrm>
                  <a:off x="6739890" y="5002530"/>
                  <a:ext cx="74961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617" h="9525" extrusionOk="0">
                      <a:moveTo>
                        <a:pt x="74961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41"/>
                <p:cNvSpPr/>
                <p:nvPr/>
              </p:nvSpPr>
              <p:spPr>
                <a:xfrm>
                  <a:off x="67741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41"/>
                <p:cNvSpPr/>
                <p:nvPr/>
              </p:nvSpPr>
              <p:spPr>
                <a:xfrm>
                  <a:off x="7000875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41"/>
                <p:cNvSpPr/>
                <p:nvPr/>
              </p:nvSpPr>
              <p:spPr>
                <a:xfrm>
                  <a:off x="7269480" y="5028247"/>
                  <a:ext cx="25717" cy="10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" h="105727" extrusionOk="0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105728"/>
                      </a:lnTo>
                      <a:lnTo>
                        <a:pt x="0" y="1057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p41"/>
                <p:cNvSpPr/>
                <p:nvPr/>
              </p:nvSpPr>
              <p:spPr>
                <a:xfrm>
                  <a:off x="683609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41"/>
                <p:cNvSpPr/>
                <p:nvPr/>
              </p:nvSpPr>
              <p:spPr>
                <a:xfrm>
                  <a:off x="7072312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41"/>
                <p:cNvSpPr/>
                <p:nvPr/>
              </p:nvSpPr>
              <p:spPr>
                <a:xfrm>
                  <a:off x="7318057" y="502824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41"/>
                <p:cNvSpPr/>
                <p:nvPr/>
              </p:nvSpPr>
              <p:spPr>
                <a:xfrm>
                  <a:off x="707231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41"/>
                <p:cNvSpPr/>
                <p:nvPr/>
              </p:nvSpPr>
              <p:spPr>
                <a:xfrm>
                  <a:off x="7318057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2" y="0"/>
                      </a:lnTo>
                      <a:lnTo>
                        <a:pt x="84772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41"/>
                <p:cNvSpPr/>
                <p:nvPr/>
              </p:nvSpPr>
              <p:spPr>
                <a:xfrm>
                  <a:off x="6836092" y="5073967"/>
                  <a:ext cx="84772" cy="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2" h="19050" extrusionOk="0">
                      <a:moveTo>
                        <a:pt x="0" y="0"/>
                      </a:moveTo>
                      <a:lnTo>
                        <a:pt x="84773" y="0"/>
                      </a:lnTo>
                      <a:lnTo>
                        <a:pt x="84773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41"/>
                <p:cNvSpPr/>
                <p:nvPr/>
              </p:nvSpPr>
              <p:spPr>
                <a:xfrm>
                  <a:off x="6739890" y="4709159"/>
                  <a:ext cx="235267" cy="255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67" h="255270" extrusionOk="0">
                      <a:moveTo>
                        <a:pt x="0" y="0"/>
                      </a:moveTo>
                      <a:lnTo>
                        <a:pt x="235267" y="255270"/>
                      </a:lnTo>
                      <a:lnTo>
                        <a:pt x="235267" y="1276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41"/>
                <p:cNvSpPr/>
                <p:nvPr/>
              </p:nvSpPr>
              <p:spPr>
                <a:xfrm>
                  <a:off x="6975157" y="4755832"/>
                  <a:ext cx="284797" cy="22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97" h="224790" extrusionOk="0">
                      <a:moveTo>
                        <a:pt x="0" y="0"/>
                      </a:moveTo>
                      <a:lnTo>
                        <a:pt x="284798" y="224790"/>
                      </a:lnTo>
                      <a:lnTo>
                        <a:pt x="284798" y="1123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41"/>
                <p:cNvSpPr/>
                <p:nvPr/>
              </p:nvSpPr>
              <p:spPr>
                <a:xfrm>
                  <a:off x="7259955" y="4788217"/>
                  <a:ext cx="331469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69" h="208597" extrusionOk="0">
                      <a:moveTo>
                        <a:pt x="0" y="0"/>
                      </a:moveTo>
                      <a:lnTo>
                        <a:pt x="229552" y="208597"/>
                      </a:lnTo>
                      <a:lnTo>
                        <a:pt x="331470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41"/>
                <p:cNvSpPr/>
                <p:nvPr/>
              </p:nvSpPr>
              <p:spPr>
                <a:xfrm>
                  <a:off x="7482840" y="4996815"/>
                  <a:ext cx="109537" cy="13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7" h="138112" extrusionOk="0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138113"/>
                      </a:lnTo>
                      <a:lnTo>
                        <a:pt x="0" y="13811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94" name="Google Shape;1494;p41"/>
          <p:cNvGrpSpPr/>
          <p:nvPr/>
        </p:nvGrpSpPr>
        <p:grpSpPr>
          <a:xfrm>
            <a:off x="5545129" y="-1224137"/>
            <a:ext cx="5357774" cy="6903814"/>
            <a:chOff x="5545129" y="-1224137"/>
            <a:chExt cx="5357774" cy="6903814"/>
          </a:xfrm>
        </p:grpSpPr>
        <p:sp>
          <p:nvSpPr>
            <p:cNvPr id="1495" name="Google Shape;1495;p41"/>
            <p:cNvSpPr/>
            <p:nvPr/>
          </p:nvSpPr>
          <p:spPr>
            <a:xfrm rot="-188697">
              <a:off x="6440345" y="-1108384"/>
              <a:ext cx="4343789" cy="4381491"/>
            </a:xfrm>
            <a:custGeom>
              <a:avLst/>
              <a:gdLst/>
              <a:ahLst/>
              <a:cxnLst/>
              <a:rect l="l" t="t" r="r" b="b"/>
              <a:pathLst>
                <a:path w="3812964" h="3755096" extrusionOk="0">
                  <a:moveTo>
                    <a:pt x="100604" y="389728"/>
                  </a:moveTo>
                  <a:cubicBezTo>
                    <a:pt x="-23221" y="585943"/>
                    <a:pt x="-37508" y="852643"/>
                    <a:pt x="84412" y="1050763"/>
                  </a:cubicBezTo>
                  <a:cubicBezTo>
                    <a:pt x="262529" y="1340323"/>
                    <a:pt x="653054" y="1414618"/>
                    <a:pt x="895942" y="1652743"/>
                  </a:cubicBezTo>
                  <a:cubicBezTo>
                    <a:pt x="1155022" y="1908013"/>
                    <a:pt x="1202647" y="2300443"/>
                    <a:pt x="1269322" y="2658583"/>
                  </a:cubicBezTo>
                  <a:cubicBezTo>
                    <a:pt x="1335997" y="3015771"/>
                    <a:pt x="1471252" y="3412011"/>
                    <a:pt x="1804627" y="3557743"/>
                  </a:cubicBezTo>
                  <a:cubicBezTo>
                    <a:pt x="2093234" y="3683473"/>
                    <a:pt x="2431372" y="3575841"/>
                    <a:pt x="2739029" y="3639658"/>
                  </a:cubicBezTo>
                  <a:cubicBezTo>
                    <a:pt x="2897144" y="3672043"/>
                    <a:pt x="3047640" y="3750148"/>
                    <a:pt x="3208612" y="3754911"/>
                  </a:cubicBezTo>
                  <a:cubicBezTo>
                    <a:pt x="3417209" y="3760626"/>
                    <a:pt x="3619140" y="3633943"/>
                    <a:pt x="3722962" y="3452968"/>
                  </a:cubicBezTo>
                  <a:cubicBezTo>
                    <a:pt x="3826784" y="3271993"/>
                    <a:pt x="3837262" y="3045298"/>
                    <a:pt x="3772492" y="2847178"/>
                  </a:cubicBezTo>
                  <a:cubicBezTo>
                    <a:pt x="3710579" y="2658583"/>
                    <a:pt x="3584849" y="2491896"/>
                    <a:pt x="3556274" y="2295681"/>
                  </a:cubicBezTo>
                  <a:cubicBezTo>
                    <a:pt x="3507697" y="1963258"/>
                    <a:pt x="3748679" y="1655601"/>
                    <a:pt x="3777254" y="1320321"/>
                  </a:cubicBezTo>
                  <a:cubicBezTo>
                    <a:pt x="3800115" y="1051716"/>
                    <a:pt x="3675337" y="778348"/>
                    <a:pt x="3468644" y="604041"/>
                  </a:cubicBezTo>
                  <a:cubicBezTo>
                    <a:pt x="3261952" y="429733"/>
                    <a:pt x="2980012" y="354486"/>
                    <a:pt x="2711407" y="383061"/>
                  </a:cubicBezTo>
                  <a:cubicBezTo>
                    <a:pt x="2350409" y="421161"/>
                    <a:pt x="1981792" y="634521"/>
                    <a:pt x="1644607" y="498313"/>
                  </a:cubicBezTo>
                  <a:cubicBezTo>
                    <a:pt x="1470299" y="427828"/>
                    <a:pt x="1344569" y="275428"/>
                    <a:pt x="1201694" y="152556"/>
                  </a:cubicBezTo>
                  <a:cubicBezTo>
                    <a:pt x="860699" y="-141767"/>
                    <a:pt x="334919" y="18253"/>
                    <a:pt x="100604" y="389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 rot="5119218">
              <a:off x="6186190" y="-70666"/>
              <a:ext cx="3213856" cy="3021629"/>
            </a:xfrm>
            <a:custGeom>
              <a:avLst/>
              <a:gdLst/>
              <a:ahLst/>
              <a:cxnLst/>
              <a:rect l="l" t="t" r="r" b="b"/>
              <a:pathLst>
                <a:path w="2834639" h="2665094" extrusionOk="0">
                  <a:moveTo>
                    <a:pt x="2834640" y="0"/>
                  </a:moveTo>
                  <a:cubicBezTo>
                    <a:pt x="2721293" y="91440"/>
                    <a:pt x="2607945" y="181927"/>
                    <a:pt x="2493645" y="273368"/>
                  </a:cubicBezTo>
                  <a:cubicBezTo>
                    <a:pt x="2463165" y="298133"/>
                    <a:pt x="2431733" y="322898"/>
                    <a:pt x="2410778" y="356235"/>
                  </a:cubicBezTo>
                  <a:cubicBezTo>
                    <a:pt x="2379345" y="406717"/>
                    <a:pt x="2376488" y="468630"/>
                    <a:pt x="2366010" y="526733"/>
                  </a:cubicBezTo>
                  <a:cubicBezTo>
                    <a:pt x="2308860" y="855345"/>
                    <a:pt x="2022158" y="1091565"/>
                    <a:pt x="1737360" y="1265873"/>
                  </a:cubicBezTo>
                  <a:cubicBezTo>
                    <a:pt x="1616392" y="1340168"/>
                    <a:pt x="1478280" y="1426845"/>
                    <a:pt x="1459230" y="1567815"/>
                  </a:cubicBezTo>
                  <a:cubicBezTo>
                    <a:pt x="1437323" y="1720215"/>
                    <a:pt x="1568767" y="1883093"/>
                    <a:pt x="1496378" y="2020253"/>
                  </a:cubicBezTo>
                  <a:cubicBezTo>
                    <a:pt x="1449705" y="2108835"/>
                    <a:pt x="1337310" y="2138363"/>
                    <a:pt x="1237298" y="2148840"/>
                  </a:cubicBezTo>
                  <a:cubicBezTo>
                    <a:pt x="1137285" y="2159318"/>
                    <a:pt x="1028700" y="2163128"/>
                    <a:pt x="951548" y="2227898"/>
                  </a:cubicBezTo>
                  <a:cubicBezTo>
                    <a:pt x="879158" y="2288858"/>
                    <a:pt x="849630" y="2393633"/>
                    <a:pt x="769620" y="2445068"/>
                  </a:cubicBezTo>
                  <a:cubicBezTo>
                    <a:pt x="670560" y="2507933"/>
                    <a:pt x="542925" y="2464118"/>
                    <a:pt x="425768" y="2454593"/>
                  </a:cubicBezTo>
                  <a:cubicBezTo>
                    <a:pt x="401003" y="2452688"/>
                    <a:pt x="375285" y="2452688"/>
                    <a:pt x="352425" y="2461260"/>
                  </a:cubicBezTo>
                  <a:cubicBezTo>
                    <a:pt x="320993" y="2473643"/>
                    <a:pt x="299085" y="2500313"/>
                    <a:pt x="276225" y="2524125"/>
                  </a:cubicBezTo>
                  <a:cubicBezTo>
                    <a:pt x="202883" y="2599373"/>
                    <a:pt x="103822" y="2649855"/>
                    <a:pt x="0" y="2665095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8128387" y="-24717"/>
              <a:ext cx="462572" cy="160238"/>
            </a:xfrm>
            <a:custGeom>
              <a:avLst/>
              <a:gdLst/>
              <a:ahLst/>
              <a:cxnLst/>
              <a:rect l="l" t="t" r="r" b="b"/>
              <a:pathLst>
                <a:path w="405765" h="140560" extrusionOk="0">
                  <a:moveTo>
                    <a:pt x="0" y="140561"/>
                  </a:moveTo>
                  <a:cubicBezTo>
                    <a:pt x="12383" y="108176"/>
                    <a:pt x="37147" y="82458"/>
                    <a:pt x="63818" y="59598"/>
                  </a:cubicBezTo>
                  <a:cubicBezTo>
                    <a:pt x="90488" y="35786"/>
                    <a:pt x="120015" y="13878"/>
                    <a:pt x="155258" y="4353"/>
                  </a:cubicBezTo>
                  <a:cubicBezTo>
                    <a:pt x="203835" y="-8030"/>
                    <a:pt x="256222" y="7211"/>
                    <a:pt x="299085" y="34833"/>
                  </a:cubicBezTo>
                  <a:cubicBezTo>
                    <a:pt x="340995" y="62455"/>
                    <a:pt x="374333" y="101508"/>
                    <a:pt x="405765" y="140561"/>
                  </a:cubicBezTo>
                  <a:lnTo>
                    <a:pt x="0" y="140561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8967148" y="310574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8575436" y="484185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0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0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8430386" y="1456276"/>
              <a:ext cx="339870" cy="118970"/>
            </a:xfrm>
            <a:custGeom>
              <a:avLst/>
              <a:gdLst/>
              <a:ahLst/>
              <a:cxnLst/>
              <a:rect l="l" t="t" r="r" b="b"/>
              <a:pathLst>
                <a:path w="298132" h="104360" extrusionOk="0">
                  <a:moveTo>
                    <a:pt x="0" y="103408"/>
                  </a:moveTo>
                  <a:cubicBezTo>
                    <a:pt x="9525" y="79596"/>
                    <a:pt x="27622" y="60546"/>
                    <a:pt x="46672" y="43401"/>
                  </a:cubicBezTo>
                  <a:cubicBezTo>
                    <a:pt x="66675" y="26256"/>
                    <a:pt x="88582" y="10063"/>
                    <a:pt x="113347" y="3396"/>
                  </a:cubicBezTo>
                  <a:cubicBezTo>
                    <a:pt x="149542" y="-6129"/>
                    <a:pt x="187642" y="5301"/>
                    <a:pt x="219075" y="26256"/>
                  </a:cubicBezTo>
                  <a:cubicBezTo>
                    <a:pt x="249555" y="46258"/>
                    <a:pt x="274320" y="75786"/>
                    <a:pt x="298132" y="104361"/>
                  </a:cubicBezTo>
                  <a:lnTo>
                    <a:pt x="0" y="103408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8290062" y="168403"/>
              <a:ext cx="567899" cy="197178"/>
            </a:xfrm>
            <a:custGeom>
              <a:avLst/>
              <a:gdLst/>
              <a:ahLst/>
              <a:cxnLst/>
              <a:rect l="l" t="t" r="r" b="b"/>
              <a:pathLst>
                <a:path w="498157" h="172963" extrusionOk="0">
                  <a:moveTo>
                    <a:pt x="0" y="172964"/>
                  </a:moveTo>
                  <a:cubicBezTo>
                    <a:pt x="15240" y="132959"/>
                    <a:pt x="45720" y="101526"/>
                    <a:pt x="78105" y="72951"/>
                  </a:cubicBezTo>
                  <a:cubicBezTo>
                    <a:pt x="111443" y="43424"/>
                    <a:pt x="147638" y="16754"/>
                    <a:pt x="190500" y="5324"/>
                  </a:cubicBezTo>
                  <a:cubicBezTo>
                    <a:pt x="250508" y="-9916"/>
                    <a:pt x="315278" y="9134"/>
                    <a:pt x="366713" y="42472"/>
                  </a:cubicBezTo>
                  <a:cubicBezTo>
                    <a:pt x="418148" y="76762"/>
                    <a:pt x="459105" y="124387"/>
                    <a:pt x="498158" y="172964"/>
                  </a:cubicBezTo>
                  <a:lnTo>
                    <a:pt x="0" y="172964"/>
                  </a:lnTo>
                  <a:close/>
                </a:path>
              </a:pathLst>
            </a:custGeom>
            <a:solidFill>
              <a:srgbClr val="A0992E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8599386" y="1630464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8000427" y="1414535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8091223" y="42052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8830156" y="197218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7"/>
                  </a:cubicBezTo>
                  <a:cubicBezTo>
                    <a:pt x="264080" y="50515"/>
                    <a:pt x="292655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8236623" y="319830"/>
              <a:ext cx="449813" cy="92552"/>
            </a:xfrm>
            <a:custGeom>
              <a:avLst/>
              <a:gdLst/>
              <a:ahLst/>
              <a:cxnLst/>
              <a:rect l="l" t="t" r="r" b="b"/>
              <a:pathLst>
                <a:path w="394573" h="81186" extrusionOk="0">
                  <a:moveTo>
                    <a:pt x="4048" y="78138"/>
                  </a:moveTo>
                  <a:cubicBezTo>
                    <a:pt x="5953" y="79090"/>
                    <a:pt x="3096" y="81948"/>
                    <a:pt x="1191" y="80995"/>
                  </a:cubicBezTo>
                  <a:cubicBezTo>
                    <a:pt x="-714" y="80043"/>
                    <a:pt x="238" y="77185"/>
                    <a:pt x="238" y="75280"/>
                  </a:cubicBezTo>
                  <a:cubicBezTo>
                    <a:pt x="14526" y="23845"/>
                    <a:pt x="72628" y="-10445"/>
                    <a:pt x="124063" y="2890"/>
                  </a:cubicBezTo>
                  <a:cubicBezTo>
                    <a:pt x="162163" y="12415"/>
                    <a:pt x="193596" y="43848"/>
                    <a:pt x="232648" y="47658"/>
                  </a:cubicBezTo>
                  <a:cubicBezTo>
                    <a:pt x="264081" y="50515"/>
                    <a:pt x="292656" y="34323"/>
                    <a:pt x="324088" y="29560"/>
                  </a:cubicBezTo>
                  <a:cubicBezTo>
                    <a:pt x="354568" y="24798"/>
                    <a:pt x="394573" y="40990"/>
                    <a:pt x="394573" y="71470"/>
                  </a:cubicBezTo>
                  <a:cubicBezTo>
                    <a:pt x="389811" y="73375"/>
                    <a:pt x="389811" y="77185"/>
                    <a:pt x="385048" y="77185"/>
                  </a:cubicBezTo>
                  <a:lnTo>
                    <a:pt x="4048" y="781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41"/>
            <p:cNvGrpSpPr/>
            <p:nvPr/>
          </p:nvGrpSpPr>
          <p:grpSpPr>
            <a:xfrm flipH="1">
              <a:off x="5545129" y="-740495"/>
              <a:ext cx="1846397" cy="1509621"/>
              <a:chOff x="4847385" y="4324522"/>
              <a:chExt cx="2249783" cy="1839431"/>
            </a:xfrm>
          </p:grpSpPr>
          <p:sp>
            <p:nvSpPr>
              <p:cNvPr id="1508" name="Google Shape;1508;p41"/>
              <p:cNvSpPr/>
              <p:nvPr/>
            </p:nvSpPr>
            <p:spPr>
              <a:xfrm>
                <a:off x="4847385" y="4324522"/>
                <a:ext cx="1697949" cy="1839431"/>
              </a:xfrm>
              <a:custGeom>
                <a:avLst/>
                <a:gdLst/>
                <a:ahLst/>
                <a:cxnLst/>
                <a:rect l="l" t="t" r="r" b="b"/>
                <a:pathLst>
                  <a:path w="1223747" h="1325716" extrusionOk="0">
                    <a:moveTo>
                      <a:pt x="410586" y="896380"/>
                    </a:moveTo>
                    <a:cubicBezTo>
                      <a:pt x="525838" y="982105"/>
                      <a:pt x="609658" y="1104025"/>
                      <a:pt x="718243" y="1198322"/>
                    </a:cubicBezTo>
                    <a:cubicBezTo>
                      <a:pt x="826828" y="1292620"/>
                      <a:pt x="980181" y="1360247"/>
                      <a:pt x="1113531" y="1306907"/>
                    </a:cubicBezTo>
                    <a:cubicBezTo>
                      <a:pt x="1149726" y="1292620"/>
                      <a:pt x="1182111" y="1269760"/>
                      <a:pt x="1202113" y="1236422"/>
                    </a:cubicBezTo>
                    <a:cubicBezTo>
                      <a:pt x="1236403" y="1179272"/>
                      <a:pt x="1223068" y="1105930"/>
                      <a:pt x="1208781" y="1040207"/>
                    </a:cubicBezTo>
                    <a:cubicBezTo>
                      <a:pt x="1118293" y="623012"/>
                      <a:pt x="1050666" y="-70408"/>
                      <a:pt x="454401" y="5792"/>
                    </a:cubicBezTo>
                    <a:cubicBezTo>
                      <a:pt x="263901" y="30557"/>
                      <a:pt x="79116" y="166765"/>
                      <a:pt x="19108" y="354407"/>
                    </a:cubicBezTo>
                    <a:cubicBezTo>
                      <a:pt x="-78047" y="658255"/>
                      <a:pt x="217228" y="752552"/>
                      <a:pt x="410586" y="8963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5245305" y="5252576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6"/>
                    </a:moveTo>
                    <a:lnTo>
                      <a:pt x="0" y="219636"/>
                    </a:lnTo>
                    <a:cubicBezTo>
                      <a:pt x="3810" y="184393"/>
                      <a:pt x="27622" y="156771"/>
                      <a:pt x="60007" y="143436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6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5790" y="185346"/>
                      <a:pt x="624840" y="219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6230204" y="4792371"/>
                <a:ext cx="866964" cy="304744"/>
              </a:xfrm>
              <a:custGeom>
                <a:avLst/>
                <a:gdLst/>
                <a:ahLst/>
                <a:cxnLst/>
                <a:rect l="l" t="t" r="r" b="b"/>
                <a:pathLst>
                  <a:path w="624839" h="219635" extrusionOk="0">
                    <a:moveTo>
                      <a:pt x="624840" y="219635"/>
                    </a:moveTo>
                    <a:lnTo>
                      <a:pt x="0" y="219635"/>
                    </a:lnTo>
                    <a:cubicBezTo>
                      <a:pt x="3810" y="184393"/>
                      <a:pt x="27622" y="156771"/>
                      <a:pt x="60007" y="143435"/>
                    </a:cubicBezTo>
                    <a:cubicBezTo>
                      <a:pt x="93345" y="130100"/>
                      <a:pt x="133350" y="136768"/>
                      <a:pt x="160972" y="159628"/>
                    </a:cubicBezTo>
                    <a:cubicBezTo>
                      <a:pt x="165735" y="110098"/>
                      <a:pt x="185738" y="60568"/>
                      <a:pt x="222885" y="28183"/>
                    </a:cubicBezTo>
                    <a:cubicBezTo>
                      <a:pt x="264795" y="-8012"/>
                      <a:pt x="324802" y="-8012"/>
                      <a:pt x="370522" y="20563"/>
                    </a:cubicBezTo>
                    <a:cubicBezTo>
                      <a:pt x="424815" y="53900"/>
                      <a:pt x="435292" y="105335"/>
                      <a:pt x="430530" y="165343"/>
                    </a:cubicBezTo>
                    <a:cubicBezTo>
                      <a:pt x="431483" y="155818"/>
                      <a:pt x="469583" y="139625"/>
                      <a:pt x="478155" y="136768"/>
                    </a:cubicBezTo>
                    <a:cubicBezTo>
                      <a:pt x="498158" y="130100"/>
                      <a:pt x="518160" y="130100"/>
                      <a:pt x="538163" y="137721"/>
                    </a:cubicBezTo>
                    <a:cubicBezTo>
                      <a:pt x="575310" y="150103"/>
                      <a:pt x="604838" y="185346"/>
                      <a:pt x="624840" y="219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1"/>
              <p:cNvSpPr/>
              <p:nvPr/>
            </p:nvSpPr>
            <p:spPr>
              <a:xfrm>
                <a:off x="5529752" y="4907746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2" y="0"/>
                      <a:pt x="50482" y="53340"/>
                      <a:pt x="100965" y="53340"/>
                    </a:cubicBezTo>
                    <a:cubicBezTo>
                      <a:pt x="151447" y="53340"/>
                      <a:pt x="151447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7" y="53340"/>
                      <a:pt x="353377" y="0"/>
                      <a:pt x="403860" y="0"/>
                    </a:cubicBezTo>
                    <a:cubicBezTo>
                      <a:pt x="454342" y="0"/>
                      <a:pt x="454342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1"/>
              <p:cNvSpPr/>
              <p:nvPr/>
            </p:nvSpPr>
            <p:spPr>
              <a:xfrm>
                <a:off x="5183319" y="4664451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41"/>
              <p:cNvSpPr/>
              <p:nvPr/>
            </p:nvSpPr>
            <p:spPr>
              <a:xfrm>
                <a:off x="5732057" y="5613832"/>
                <a:ext cx="700445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53340" extrusionOk="0">
                    <a:moveTo>
                      <a:pt x="0" y="0"/>
                    </a:moveTo>
                    <a:cubicBezTo>
                      <a:pt x="50483" y="0"/>
                      <a:pt x="50483" y="53340"/>
                      <a:pt x="100965" y="53340"/>
                    </a:cubicBezTo>
                    <a:cubicBezTo>
                      <a:pt x="151448" y="53340"/>
                      <a:pt x="151448" y="0"/>
                      <a:pt x="201930" y="0"/>
                    </a:cubicBezTo>
                    <a:cubicBezTo>
                      <a:pt x="252413" y="0"/>
                      <a:pt x="252413" y="53340"/>
                      <a:pt x="302895" y="53340"/>
                    </a:cubicBezTo>
                    <a:cubicBezTo>
                      <a:pt x="353378" y="53340"/>
                      <a:pt x="353378" y="0"/>
                      <a:pt x="403860" y="0"/>
                    </a:cubicBezTo>
                    <a:cubicBezTo>
                      <a:pt x="454343" y="0"/>
                      <a:pt x="454343" y="53340"/>
                      <a:pt x="504825" y="53340"/>
                    </a:cubicBezTo>
                  </a:path>
                </a:pathLst>
              </a:custGeom>
              <a:noFill/>
              <a:ln w="199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4" name="Google Shape;1514;p41"/>
            <p:cNvGrpSpPr/>
            <p:nvPr/>
          </p:nvGrpSpPr>
          <p:grpSpPr>
            <a:xfrm>
              <a:off x="9062415" y="1875616"/>
              <a:ext cx="149335" cy="331155"/>
              <a:chOff x="6993038" y="1344751"/>
              <a:chExt cx="131088" cy="290691"/>
            </a:xfrm>
          </p:grpSpPr>
          <p:sp>
            <p:nvSpPr>
              <p:cNvPr id="1515" name="Google Shape;1515;p41"/>
              <p:cNvSpPr/>
              <p:nvPr/>
            </p:nvSpPr>
            <p:spPr>
              <a:xfrm>
                <a:off x="6993038" y="1344751"/>
                <a:ext cx="131088" cy="245573"/>
              </a:xfrm>
              <a:custGeom>
                <a:avLst/>
                <a:gdLst/>
                <a:ahLst/>
                <a:cxnLst/>
                <a:rect l="l" t="t" r="r" b="b"/>
                <a:pathLst>
                  <a:path w="131088" h="245573" extrusionOk="0">
                    <a:moveTo>
                      <a:pt x="4027" y="111621"/>
                    </a:moveTo>
                    <a:cubicBezTo>
                      <a:pt x="-3593" y="152578"/>
                      <a:pt x="-2641" y="200203"/>
                      <a:pt x="26887" y="229731"/>
                    </a:cubicBezTo>
                    <a:cubicBezTo>
                      <a:pt x="34507" y="237351"/>
                      <a:pt x="44032" y="243066"/>
                      <a:pt x="54509" y="244971"/>
                    </a:cubicBezTo>
                    <a:cubicBezTo>
                      <a:pt x="70702" y="247828"/>
                      <a:pt x="86894" y="240208"/>
                      <a:pt x="97372" y="228778"/>
                    </a:cubicBezTo>
                    <a:cubicBezTo>
                      <a:pt x="108802" y="217348"/>
                      <a:pt x="115469" y="202108"/>
                      <a:pt x="120232" y="186868"/>
                    </a:cubicBezTo>
                    <a:cubicBezTo>
                      <a:pt x="135472" y="138291"/>
                      <a:pt x="141187" y="42088"/>
                      <a:pt x="92609" y="7798"/>
                    </a:cubicBezTo>
                    <a:cubicBezTo>
                      <a:pt x="37364" y="-29349"/>
                      <a:pt x="9742" y="76378"/>
                      <a:pt x="4027" y="111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1"/>
              <p:cNvSpPr/>
              <p:nvPr/>
            </p:nvSpPr>
            <p:spPr>
              <a:xfrm>
                <a:off x="7041832" y="1460182"/>
                <a:ext cx="9525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5260" extrusionOk="0">
                    <a:moveTo>
                      <a:pt x="0" y="0"/>
                    </a:moveTo>
                    <a:lnTo>
                      <a:pt x="0" y="17526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41"/>
              <p:cNvSpPr/>
              <p:nvPr/>
            </p:nvSpPr>
            <p:spPr>
              <a:xfrm>
                <a:off x="7041832" y="1430655"/>
                <a:ext cx="80962" cy="117157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117157" extrusionOk="0">
                    <a:moveTo>
                      <a:pt x="80962" y="0"/>
                    </a:moveTo>
                    <a:lnTo>
                      <a:pt x="0" y="11715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41"/>
              <p:cNvSpPr/>
              <p:nvPr/>
            </p:nvSpPr>
            <p:spPr>
              <a:xfrm>
                <a:off x="7081837" y="1353502"/>
                <a:ext cx="3809" cy="135254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135254" extrusionOk="0">
                    <a:moveTo>
                      <a:pt x="3810" y="0"/>
                    </a:moveTo>
                    <a:lnTo>
                      <a:pt x="0" y="13525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9" name="Google Shape;1519;p41"/>
            <p:cNvGrpSpPr/>
            <p:nvPr/>
          </p:nvGrpSpPr>
          <p:grpSpPr>
            <a:xfrm>
              <a:off x="8255316" y="1604581"/>
              <a:ext cx="887602" cy="975494"/>
              <a:chOff x="5747384" y="3630930"/>
              <a:chExt cx="779145" cy="856297"/>
            </a:xfrm>
          </p:grpSpPr>
          <p:sp>
            <p:nvSpPr>
              <p:cNvPr id="1520" name="Google Shape;1520;p41"/>
              <p:cNvSpPr/>
              <p:nvPr/>
            </p:nvSpPr>
            <p:spPr>
              <a:xfrm>
                <a:off x="5747384" y="4353877"/>
                <a:ext cx="77914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779145" h="133350" extrusionOk="0">
                    <a:moveTo>
                      <a:pt x="779145" y="66675"/>
                    </a:moveTo>
                    <a:cubicBezTo>
                      <a:pt x="779145" y="103822"/>
                      <a:pt x="604838" y="133350"/>
                      <a:pt x="389573" y="133350"/>
                    </a:cubicBezTo>
                    <a:cubicBezTo>
                      <a:pt x="174308" y="133350"/>
                      <a:pt x="0" y="103822"/>
                      <a:pt x="0" y="66675"/>
                    </a:cubicBezTo>
                    <a:cubicBezTo>
                      <a:pt x="0" y="29528"/>
                      <a:pt x="174308" y="0"/>
                      <a:pt x="389573" y="0"/>
                    </a:cubicBezTo>
                    <a:cubicBezTo>
                      <a:pt x="604838" y="0"/>
                      <a:pt x="779145" y="30480"/>
                      <a:pt x="779145" y="666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1" name="Google Shape;1521;p41"/>
              <p:cNvGrpSpPr/>
              <p:nvPr/>
            </p:nvGrpSpPr>
            <p:grpSpPr>
              <a:xfrm>
                <a:off x="5876925" y="3630930"/>
                <a:ext cx="422909" cy="788669"/>
                <a:chOff x="5876925" y="3630930"/>
                <a:chExt cx="422909" cy="788669"/>
              </a:xfrm>
            </p:grpSpPr>
            <p:sp>
              <p:nvSpPr>
                <p:cNvPr id="1522" name="Google Shape;1522;p41"/>
                <p:cNvSpPr/>
                <p:nvPr/>
              </p:nvSpPr>
              <p:spPr>
                <a:xfrm>
                  <a:off x="5876925" y="3756659"/>
                  <a:ext cx="218122" cy="662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662940" extrusionOk="0">
                      <a:moveTo>
                        <a:pt x="0" y="173355"/>
                      </a:moveTo>
                      <a:lnTo>
                        <a:pt x="106680" y="0"/>
                      </a:lnTo>
                      <a:lnTo>
                        <a:pt x="218122" y="189547"/>
                      </a:lnTo>
                      <a:lnTo>
                        <a:pt x="218122" y="662940"/>
                      </a:lnTo>
                      <a:lnTo>
                        <a:pt x="0" y="6629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41"/>
                <p:cNvSpPr/>
                <p:nvPr/>
              </p:nvSpPr>
              <p:spPr>
                <a:xfrm>
                  <a:off x="6095047" y="3946207"/>
                  <a:ext cx="204787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472440" extrusionOk="0">
                      <a:moveTo>
                        <a:pt x="0" y="0"/>
                      </a:moveTo>
                      <a:lnTo>
                        <a:pt x="204787" y="0"/>
                      </a:lnTo>
                      <a:lnTo>
                        <a:pt x="204787" y="472440"/>
                      </a:lnTo>
                      <a:lnTo>
                        <a:pt x="0" y="4724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41"/>
                <p:cNvSpPr/>
                <p:nvPr/>
              </p:nvSpPr>
              <p:spPr>
                <a:xfrm>
                  <a:off x="5983604" y="3756659"/>
                  <a:ext cx="316229" cy="18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29" h="189547" extrusionOk="0">
                      <a:moveTo>
                        <a:pt x="0" y="0"/>
                      </a:moveTo>
                      <a:lnTo>
                        <a:pt x="111442" y="189547"/>
                      </a:lnTo>
                      <a:lnTo>
                        <a:pt x="316230" y="189547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41"/>
                <p:cNvSpPr/>
                <p:nvPr/>
              </p:nvSpPr>
              <p:spPr>
                <a:xfrm>
                  <a:off x="5972175" y="387477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41"/>
                <p:cNvSpPr/>
                <p:nvPr/>
              </p:nvSpPr>
              <p:spPr>
                <a:xfrm>
                  <a:off x="6151245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41"/>
                <p:cNvSpPr/>
                <p:nvPr/>
              </p:nvSpPr>
              <p:spPr>
                <a:xfrm>
                  <a:off x="6151245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3" y="0"/>
                      </a:lnTo>
                      <a:lnTo>
                        <a:pt x="12383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41"/>
                <p:cNvSpPr/>
                <p:nvPr/>
              </p:nvSpPr>
              <p:spPr>
                <a:xfrm>
                  <a:off x="6239827" y="398716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41"/>
                <p:cNvSpPr/>
                <p:nvPr/>
              </p:nvSpPr>
              <p:spPr>
                <a:xfrm>
                  <a:off x="6239827" y="4172902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41"/>
                <p:cNvSpPr/>
                <p:nvPr/>
              </p:nvSpPr>
              <p:spPr>
                <a:xfrm>
                  <a:off x="6126480" y="4289107"/>
                  <a:ext cx="24764" cy="13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4" h="130492" extrusionOk="0">
                      <a:moveTo>
                        <a:pt x="0" y="0"/>
                      </a:moveTo>
                      <a:lnTo>
                        <a:pt x="24765" y="0"/>
                      </a:lnTo>
                      <a:lnTo>
                        <a:pt x="24765" y="130493"/>
                      </a:lnTo>
                      <a:lnTo>
                        <a:pt x="0" y="1304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41"/>
                <p:cNvSpPr/>
                <p:nvPr/>
              </p:nvSpPr>
              <p:spPr>
                <a:xfrm>
                  <a:off x="6057900" y="3787140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41"/>
                <p:cNvSpPr/>
                <p:nvPr/>
              </p:nvSpPr>
              <p:spPr>
                <a:xfrm>
                  <a:off x="6129337" y="3835717"/>
                  <a:ext cx="67627" cy="3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79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41"/>
                <p:cNvSpPr/>
                <p:nvPr/>
              </p:nvSpPr>
              <p:spPr>
                <a:xfrm>
                  <a:off x="609219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41"/>
                <p:cNvSpPr/>
                <p:nvPr/>
              </p:nvSpPr>
              <p:spPr>
                <a:xfrm>
                  <a:off x="6122670" y="3630930"/>
                  <a:ext cx="13335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8"/>
                      </a:lnTo>
                      <a:lnTo>
                        <a:pt x="0" y="1247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5" name="Google Shape;1535;p41"/>
            <p:cNvGrpSpPr/>
            <p:nvPr/>
          </p:nvGrpSpPr>
          <p:grpSpPr>
            <a:xfrm>
              <a:off x="7823462" y="185333"/>
              <a:ext cx="481778" cy="654307"/>
              <a:chOff x="6726555" y="1729740"/>
              <a:chExt cx="422909" cy="574357"/>
            </a:xfrm>
          </p:grpSpPr>
          <p:grpSp>
            <p:nvGrpSpPr>
              <p:cNvPr id="1536" name="Google Shape;1536;p41"/>
              <p:cNvGrpSpPr/>
              <p:nvPr/>
            </p:nvGrpSpPr>
            <p:grpSpPr>
              <a:xfrm>
                <a:off x="6726555" y="1729740"/>
                <a:ext cx="422909" cy="574357"/>
                <a:chOff x="6726555" y="1729740"/>
                <a:chExt cx="422909" cy="574357"/>
              </a:xfrm>
            </p:grpSpPr>
            <p:sp>
              <p:nvSpPr>
                <p:cNvPr id="1537" name="Google Shape;1537;p41"/>
                <p:cNvSpPr/>
                <p:nvPr/>
              </p:nvSpPr>
              <p:spPr>
                <a:xfrm>
                  <a:off x="6726555" y="1854517"/>
                  <a:ext cx="218122" cy="449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22" h="449579" extrusionOk="0">
                      <a:moveTo>
                        <a:pt x="218122" y="449580"/>
                      </a:moveTo>
                      <a:lnTo>
                        <a:pt x="218122" y="190500"/>
                      </a:lnTo>
                      <a:lnTo>
                        <a:pt x="106680" y="0"/>
                      </a:lnTo>
                      <a:lnTo>
                        <a:pt x="0" y="173355"/>
                      </a:lnTo>
                      <a:lnTo>
                        <a:pt x="0" y="449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41"/>
                <p:cNvSpPr/>
                <p:nvPr/>
              </p:nvSpPr>
              <p:spPr>
                <a:xfrm>
                  <a:off x="6944677" y="2045017"/>
                  <a:ext cx="204787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87" h="259080" extrusionOk="0">
                      <a:moveTo>
                        <a:pt x="0" y="0"/>
                      </a:moveTo>
                      <a:lnTo>
                        <a:pt x="204788" y="0"/>
                      </a:lnTo>
                      <a:lnTo>
                        <a:pt x="204788" y="259080"/>
                      </a:lnTo>
                      <a:lnTo>
                        <a:pt x="0" y="2590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41"/>
                <p:cNvSpPr/>
                <p:nvPr/>
              </p:nvSpPr>
              <p:spPr>
                <a:xfrm>
                  <a:off x="6833234" y="1854517"/>
                  <a:ext cx="31623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0" h="190500" extrusionOk="0">
                      <a:moveTo>
                        <a:pt x="0" y="0"/>
                      </a:moveTo>
                      <a:lnTo>
                        <a:pt x="111443" y="190500"/>
                      </a:lnTo>
                      <a:lnTo>
                        <a:pt x="316230" y="190500"/>
                      </a:lnTo>
                      <a:lnTo>
                        <a:pt x="1828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41"/>
                <p:cNvSpPr/>
                <p:nvPr/>
              </p:nvSpPr>
              <p:spPr>
                <a:xfrm>
                  <a:off x="6820852" y="1973580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41"/>
                <p:cNvSpPr/>
                <p:nvPr/>
              </p:nvSpPr>
              <p:spPr>
                <a:xfrm>
                  <a:off x="6999922" y="2085975"/>
                  <a:ext cx="12382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" h="95250" extrusionOk="0">
                      <a:moveTo>
                        <a:pt x="0" y="0"/>
                      </a:moveTo>
                      <a:lnTo>
                        <a:pt x="12382" y="0"/>
                      </a:lnTo>
                      <a:lnTo>
                        <a:pt x="12382" y="9525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41"/>
                <p:cNvSpPr/>
                <p:nvPr/>
              </p:nvSpPr>
              <p:spPr>
                <a:xfrm>
                  <a:off x="6907530" y="188499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41"/>
                <p:cNvSpPr/>
                <p:nvPr/>
              </p:nvSpPr>
              <p:spPr>
                <a:xfrm>
                  <a:off x="6978967" y="1934527"/>
                  <a:ext cx="67627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30480" extrusionOk="0">
                      <a:moveTo>
                        <a:pt x="0" y="0"/>
                      </a:moveTo>
                      <a:lnTo>
                        <a:pt x="67628" y="0"/>
                      </a:lnTo>
                      <a:lnTo>
                        <a:pt x="67628" y="3048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41"/>
                <p:cNvSpPr/>
                <p:nvPr/>
              </p:nvSpPr>
              <p:spPr>
                <a:xfrm>
                  <a:off x="6875145" y="1729740"/>
                  <a:ext cx="13334" cy="124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24777" extrusionOk="0">
                      <a:moveTo>
                        <a:pt x="0" y="0"/>
                      </a:moveTo>
                      <a:lnTo>
                        <a:pt x="13335" y="0"/>
                      </a:lnTo>
                      <a:lnTo>
                        <a:pt x="13335" y="124777"/>
                      </a:lnTo>
                      <a:lnTo>
                        <a:pt x="0" y="1247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5" name="Google Shape;1545;p41"/>
              <p:cNvSpPr/>
              <p:nvPr/>
            </p:nvSpPr>
            <p:spPr>
              <a:xfrm>
                <a:off x="6757035" y="2133600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41"/>
              <p:cNvSpPr/>
              <p:nvPr/>
            </p:nvSpPr>
            <p:spPr>
              <a:xfrm>
                <a:off x="6820852" y="2170747"/>
                <a:ext cx="79057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79057" h="20002" extrusionOk="0">
                    <a:moveTo>
                      <a:pt x="0" y="0"/>
                    </a:moveTo>
                    <a:lnTo>
                      <a:pt x="79057" y="0"/>
                    </a:lnTo>
                    <a:lnTo>
                      <a:pt x="79057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41"/>
            <p:cNvGrpSpPr/>
            <p:nvPr/>
          </p:nvGrpSpPr>
          <p:grpSpPr>
            <a:xfrm>
              <a:off x="8338879" y="591156"/>
              <a:ext cx="360249" cy="488288"/>
              <a:chOff x="7178992" y="2085975"/>
              <a:chExt cx="316230" cy="428624"/>
            </a:xfrm>
          </p:grpSpPr>
          <p:grpSp>
            <p:nvGrpSpPr>
              <p:cNvPr id="1548" name="Google Shape;1548;p41"/>
              <p:cNvGrpSpPr/>
              <p:nvPr/>
            </p:nvGrpSpPr>
            <p:grpSpPr>
              <a:xfrm>
                <a:off x="7178992" y="2085975"/>
                <a:ext cx="316230" cy="428624"/>
                <a:chOff x="7178992" y="2085975"/>
                <a:chExt cx="316230" cy="428624"/>
              </a:xfrm>
            </p:grpSpPr>
            <p:sp>
              <p:nvSpPr>
                <p:cNvPr id="1549" name="Google Shape;1549;p41"/>
                <p:cNvSpPr/>
                <p:nvPr/>
              </p:nvSpPr>
              <p:spPr>
                <a:xfrm>
                  <a:off x="7178992" y="2179320"/>
                  <a:ext cx="162877" cy="33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77" h="335279" extrusionOk="0">
                      <a:moveTo>
                        <a:pt x="162877" y="335280"/>
                      </a:moveTo>
                      <a:lnTo>
                        <a:pt x="162877" y="141922"/>
                      </a:lnTo>
                      <a:lnTo>
                        <a:pt x="80010" y="0"/>
                      </a:lnTo>
                      <a:lnTo>
                        <a:pt x="0" y="129540"/>
                      </a:lnTo>
                      <a:lnTo>
                        <a:pt x="0" y="3352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41"/>
                <p:cNvSpPr/>
                <p:nvPr/>
              </p:nvSpPr>
              <p:spPr>
                <a:xfrm>
                  <a:off x="7341870" y="2321242"/>
                  <a:ext cx="153352" cy="19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52" h="193357" extrusionOk="0">
                      <a:moveTo>
                        <a:pt x="0" y="0"/>
                      </a:moveTo>
                      <a:lnTo>
                        <a:pt x="153352" y="0"/>
                      </a:lnTo>
                      <a:lnTo>
                        <a:pt x="153352" y="193358"/>
                      </a:lnTo>
                      <a:lnTo>
                        <a:pt x="0" y="193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41"/>
                <p:cNvSpPr/>
                <p:nvPr/>
              </p:nvSpPr>
              <p:spPr>
                <a:xfrm>
                  <a:off x="7259002" y="2179320"/>
                  <a:ext cx="236219" cy="1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41922" extrusionOk="0">
                      <a:moveTo>
                        <a:pt x="0" y="0"/>
                      </a:moveTo>
                      <a:lnTo>
                        <a:pt x="82867" y="141922"/>
                      </a:lnTo>
                      <a:lnTo>
                        <a:pt x="236220" y="141922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41"/>
                <p:cNvSpPr/>
                <p:nvPr/>
              </p:nvSpPr>
              <p:spPr>
                <a:xfrm>
                  <a:off x="7249477" y="226790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41"/>
                <p:cNvSpPr/>
                <p:nvPr/>
              </p:nvSpPr>
              <p:spPr>
                <a:xfrm>
                  <a:off x="7383780" y="2351722"/>
                  <a:ext cx="9525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71437" extrusionOk="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71437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41"/>
                <p:cNvSpPr/>
                <p:nvPr/>
              </p:nvSpPr>
              <p:spPr>
                <a:xfrm>
                  <a:off x="7314247" y="2202180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41"/>
                <p:cNvSpPr/>
                <p:nvPr/>
              </p:nvSpPr>
              <p:spPr>
                <a:xfrm>
                  <a:off x="7367587" y="2239327"/>
                  <a:ext cx="50482" cy="2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2" h="22860" extrusionOk="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41"/>
                <p:cNvSpPr/>
                <p:nvPr/>
              </p:nvSpPr>
              <p:spPr>
                <a:xfrm>
                  <a:off x="7290435" y="2085975"/>
                  <a:ext cx="10477" cy="93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" h="93344" extrusionOk="0">
                      <a:moveTo>
                        <a:pt x="0" y="0"/>
                      </a:moveTo>
                      <a:lnTo>
                        <a:pt x="10478" y="0"/>
                      </a:lnTo>
                      <a:lnTo>
                        <a:pt x="10478" y="93345"/>
                      </a:lnTo>
                      <a:lnTo>
                        <a:pt x="0" y="93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7" name="Google Shape;1557;p41"/>
              <p:cNvSpPr/>
              <p:nvPr/>
            </p:nvSpPr>
            <p:spPr>
              <a:xfrm>
                <a:off x="7201852" y="2387917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1"/>
              <p:cNvSpPr/>
              <p:nvPr/>
            </p:nvSpPr>
            <p:spPr>
              <a:xfrm>
                <a:off x="7249477" y="2415540"/>
                <a:ext cx="59054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59054" h="15239" extrusionOk="0">
                    <a:moveTo>
                      <a:pt x="0" y="0"/>
                    </a:moveTo>
                    <a:lnTo>
                      <a:pt x="59055" y="0"/>
                    </a:lnTo>
                    <a:lnTo>
                      <a:pt x="59055" y="1524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1"/>
            <p:cNvGrpSpPr/>
            <p:nvPr/>
          </p:nvGrpSpPr>
          <p:grpSpPr>
            <a:xfrm>
              <a:off x="7986226" y="912342"/>
              <a:ext cx="282123" cy="383035"/>
              <a:chOff x="6869430" y="2367915"/>
              <a:chExt cx="247650" cy="336232"/>
            </a:xfrm>
          </p:grpSpPr>
          <p:grpSp>
            <p:nvGrpSpPr>
              <p:cNvPr id="1560" name="Google Shape;1560;p41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561" name="Google Shape;1561;p41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41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41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41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41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41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p41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p41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69" name="Google Shape;1569;p41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41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1" name="Google Shape;1571;p41"/>
            <p:cNvGrpSpPr/>
            <p:nvPr/>
          </p:nvGrpSpPr>
          <p:grpSpPr>
            <a:xfrm>
              <a:off x="8000430" y="1795339"/>
              <a:ext cx="237953" cy="491682"/>
              <a:chOff x="6224257" y="1304803"/>
              <a:chExt cx="208877" cy="431603"/>
            </a:xfrm>
          </p:grpSpPr>
          <p:sp>
            <p:nvSpPr>
              <p:cNvPr id="1572" name="Google Shape;1572;p41"/>
              <p:cNvSpPr/>
              <p:nvPr/>
            </p:nvSpPr>
            <p:spPr>
              <a:xfrm>
                <a:off x="6224257" y="1304803"/>
                <a:ext cx="208877" cy="391671"/>
              </a:xfrm>
              <a:custGeom>
                <a:avLst/>
                <a:gdLst/>
                <a:ahLst/>
                <a:cxnLst/>
                <a:rect l="l" t="t" r="r" b="b"/>
                <a:pathLst>
                  <a:path w="208877" h="391671" extrusionOk="0">
                    <a:moveTo>
                      <a:pt x="6045" y="177286"/>
                    </a:moveTo>
                    <a:cubicBezTo>
                      <a:pt x="-5385" y="243009"/>
                      <a:pt x="-4432" y="319209"/>
                      <a:pt x="43193" y="365882"/>
                    </a:cubicBezTo>
                    <a:cubicBezTo>
                      <a:pt x="55575" y="378264"/>
                      <a:pt x="69863" y="387789"/>
                      <a:pt x="87008" y="390646"/>
                    </a:cubicBezTo>
                    <a:cubicBezTo>
                      <a:pt x="111773" y="395409"/>
                      <a:pt x="138443" y="383026"/>
                      <a:pt x="155588" y="364929"/>
                    </a:cubicBezTo>
                    <a:cubicBezTo>
                      <a:pt x="173685" y="346832"/>
                      <a:pt x="184163" y="322066"/>
                      <a:pt x="191783" y="298254"/>
                    </a:cubicBezTo>
                    <a:cubicBezTo>
                      <a:pt x="215595" y="221101"/>
                      <a:pt x="225120" y="67749"/>
                      <a:pt x="147968" y="13456"/>
                    </a:cubicBezTo>
                    <a:cubicBezTo>
                      <a:pt x="59385" y="-48456"/>
                      <a:pt x="16523" y="120136"/>
                      <a:pt x="6045" y="177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41"/>
              <p:cNvSpPr/>
              <p:nvPr/>
            </p:nvSpPr>
            <p:spPr>
              <a:xfrm>
                <a:off x="6327457" y="1491614"/>
                <a:ext cx="952" cy="24479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4792" extrusionOk="0">
                    <a:moveTo>
                      <a:pt x="953" y="0"/>
                    </a:moveTo>
                    <a:lnTo>
                      <a:pt x="953" y="244793"/>
                    </a:lnTo>
                    <a:lnTo>
                      <a:pt x="0" y="244793"/>
                    </a:ln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41"/>
              <p:cNvSpPr/>
              <p:nvPr/>
            </p:nvSpPr>
            <p:spPr>
              <a:xfrm>
                <a:off x="6236017" y="1428750"/>
                <a:ext cx="19621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67801" extrusionOk="0">
                    <a:moveTo>
                      <a:pt x="0" y="25718"/>
                    </a:moveTo>
                    <a:cubicBezTo>
                      <a:pt x="0" y="25718"/>
                      <a:pt x="92392" y="173355"/>
                      <a:pt x="92392" y="167640"/>
                    </a:cubicBezTo>
                    <a:cubicBezTo>
                      <a:pt x="92392" y="161925"/>
                      <a:pt x="196215" y="0"/>
                      <a:pt x="196215" y="0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41"/>
              <p:cNvSpPr/>
              <p:nvPr/>
            </p:nvSpPr>
            <p:spPr>
              <a:xfrm>
                <a:off x="6379844" y="1350644"/>
                <a:ext cx="22964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61925" extrusionOk="0">
                    <a:moveTo>
                      <a:pt x="22860" y="0"/>
                    </a:moveTo>
                    <a:cubicBezTo>
                      <a:pt x="24765" y="2857"/>
                      <a:pt x="0" y="161925"/>
                      <a:pt x="0" y="161925"/>
                    </a:cubicBezTo>
                  </a:path>
                </a:pathLst>
              </a:custGeom>
              <a:noFill/>
              <a:ln w="97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6" name="Google Shape;1576;p41"/>
            <p:cNvGrpSpPr/>
            <p:nvPr/>
          </p:nvGrpSpPr>
          <p:grpSpPr>
            <a:xfrm>
              <a:off x="8792408" y="912351"/>
              <a:ext cx="245811" cy="533354"/>
              <a:chOff x="7738110" y="1566784"/>
              <a:chExt cx="215775" cy="468183"/>
            </a:xfrm>
          </p:grpSpPr>
          <p:sp>
            <p:nvSpPr>
              <p:cNvPr id="1577" name="Google Shape;1577;p41"/>
              <p:cNvSpPr/>
              <p:nvPr/>
            </p:nvSpPr>
            <p:spPr>
              <a:xfrm>
                <a:off x="7738763" y="1566784"/>
                <a:ext cx="215122" cy="403482"/>
              </a:xfrm>
              <a:custGeom>
                <a:avLst/>
                <a:gdLst/>
                <a:ahLst/>
                <a:cxnLst/>
                <a:rect l="l" t="t" r="r" b="b"/>
                <a:pathLst>
                  <a:path w="215122" h="403482" extrusionOk="0">
                    <a:moveTo>
                      <a:pt x="6014" y="182433"/>
                    </a:moveTo>
                    <a:cubicBezTo>
                      <a:pt x="-5416" y="250061"/>
                      <a:pt x="-4463" y="329118"/>
                      <a:pt x="44114" y="377696"/>
                    </a:cubicBezTo>
                    <a:cubicBezTo>
                      <a:pt x="56497" y="390078"/>
                      <a:pt x="71737" y="399603"/>
                      <a:pt x="88882" y="402461"/>
                    </a:cubicBezTo>
                    <a:cubicBezTo>
                      <a:pt x="114599" y="407223"/>
                      <a:pt x="141269" y="394841"/>
                      <a:pt x="160319" y="375791"/>
                    </a:cubicBezTo>
                    <a:cubicBezTo>
                      <a:pt x="178417" y="356741"/>
                      <a:pt x="189847" y="331976"/>
                      <a:pt x="197467" y="307211"/>
                    </a:cubicBezTo>
                    <a:cubicBezTo>
                      <a:pt x="222232" y="227201"/>
                      <a:pt x="231757" y="69086"/>
                      <a:pt x="151747" y="13841"/>
                    </a:cubicBezTo>
                    <a:cubicBezTo>
                      <a:pt x="60307" y="-49977"/>
                      <a:pt x="15539" y="124331"/>
                      <a:pt x="6014" y="1824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41"/>
              <p:cNvSpPr/>
              <p:nvPr/>
            </p:nvSpPr>
            <p:spPr>
              <a:xfrm>
                <a:off x="7845742" y="1697783"/>
                <a:ext cx="9525" cy="33718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7184" extrusionOk="0">
                    <a:moveTo>
                      <a:pt x="0" y="0"/>
                    </a:moveTo>
                    <a:lnTo>
                      <a:pt x="0" y="337185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41"/>
              <p:cNvSpPr/>
              <p:nvPr/>
            </p:nvSpPr>
            <p:spPr>
              <a:xfrm>
                <a:off x="7738110" y="1723500"/>
                <a:ext cx="107632" cy="187642"/>
              </a:xfrm>
              <a:custGeom>
                <a:avLst/>
                <a:gdLst/>
                <a:ahLst/>
                <a:cxnLst/>
                <a:rect l="l" t="t" r="r" b="b"/>
                <a:pathLst>
                  <a:path w="107632" h="187642" extrusionOk="0">
                    <a:moveTo>
                      <a:pt x="0" y="0"/>
                    </a:moveTo>
                    <a:lnTo>
                      <a:pt x="107633" y="187642"/>
                    </a:ln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41"/>
              <p:cNvSpPr/>
              <p:nvPr/>
            </p:nvSpPr>
            <p:spPr>
              <a:xfrm>
                <a:off x="7845742" y="1694925"/>
                <a:ext cx="103822" cy="162877"/>
              </a:xfrm>
              <a:custGeom>
                <a:avLst/>
                <a:gdLst/>
                <a:ahLst/>
                <a:cxnLst/>
                <a:rect l="l" t="t" r="r" b="b"/>
                <a:pathLst>
                  <a:path w="103822" h="162877" extrusionOk="0">
                    <a:moveTo>
                      <a:pt x="103822" y="0"/>
                    </a:moveTo>
                    <a:cubicBezTo>
                      <a:pt x="103822" y="952"/>
                      <a:pt x="0" y="162877"/>
                      <a:pt x="0" y="162877"/>
                    </a:cubicBezTo>
                  </a:path>
                </a:pathLst>
              </a:custGeom>
              <a:noFill/>
              <a:ln w="1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41"/>
            <p:cNvGrpSpPr/>
            <p:nvPr/>
          </p:nvGrpSpPr>
          <p:grpSpPr>
            <a:xfrm>
              <a:off x="7454470" y="410032"/>
              <a:ext cx="228754" cy="310577"/>
              <a:chOff x="6869430" y="2367915"/>
              <a:chExt cx="247650" cy="336232"/>
            </a:xfrm>
          </p:grpSpPr>
          <p:grpSp>
            <p:nvGrpSpPr>
              <p:cNvPr id="1582" name="Google Shape;1582;p41"/>
              <p:cNvGrpSpPr/>
              <p:nvPr/>
            </p:nvGrpSpPr>
            <p:grpSpPr>
              <a:xfrm>
                <a:off x="6869430" y="2367915"/>
                <a:ext cx="247650" cy="336232"/>
                <a:chOff x="6869430" y="2367915"/>
                <a:chExt cx="247650" cy="336232"/>
              </a:xfrm>
            </p:grpSpPr>
            <p:sp>
              <p:nvSpPr>
                <p:cNvPr id="1583" name="Google Shape;1583;p41"/>
                <p:cNvSpPr/>
                <p:nvPr/>
              </p:nvSpPr>
              <p:spPr>
                <a:xfrm>
                  <a:off x="6869430" y="2441257"/>
                  <a:ext cx="127634" cy="26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4" h="262889" extrusionOk="0">
                      <a:moveTo>
                        <a:pt x="127635" y="262890"/>
                      </a:moveTo>
                      <a:lnTo>
                        <a:pt x="127635" y="111442"/>
                      </a:lnTo>
                      <a:lnTo>
                        <a:pt x="62865" y="0"/>
                      </a:lnTo>
                      <a:lnTo>
                        <a:pt x="0" y="100965"/>
                      </a:lnTo>
                      <a:lnTo>
                        <a:pt x="0" y="26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41"/>
                <p:cNvSpPr/>
                <p:nvPr/>
              </p:nvSpPr>
              <p:spPr>
                <a:xfrm>
                  <a:off x="6997065" y="2552700"/>
                  <a:ext cx="120015" cy="15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51447" extrusionOk="0">
                      <a:moveTo>
                        <a:pt x="0" y="0"/>
                      </a:moveTo>
                      <a:lnTo>
                        <a:pt x="120015" y="0"/>
                      </a:lnTo>
                      <a:lnTo>
                        <a:pt x="120015" y="151447"/>
                      </a:lnTo>
                      <a:lnTo>
                        <a:pt x="0" y="151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41"/>
                <p:cNvSpPr/>
                <p:nvPr/>
              </p:nvSpPr>
              <p:spPr>
                <a:xfrm>
                  <a:off x="6932294" y="2441257"/>
                  <a:ext cx="183832" cy="11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32" h="111442" extrusionOk="0">
                      <a:moveTo>
                        <a:pt x="0" y="0"/>
                      </a:moveTo>
                      <a:lnTo>
                        <a:pt x="64770" y="111442"/>
                      </a:lnTo>
                      <a:lnTo>
                        <a:pt x="183833" y="111442"/>
                      </a:lnTo>
                      <a:lnTo>
                        <a:pt x="1066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41"/>
                <p:cNvSpPr/>
                <p:nvPr/>
              </p:nvSpPr>
              <p:spPr>
                <a:xfrm>
                  <a:off x="6924675" y="2510790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41"/>
                <p:cNvSpPr/>
                <p:nvPr/>
              </p:nvSpPr>
              <p:spPr>
                <a:xfrm>
                  <a:off x="7029450" y="2576512"/>
                  <a:ext cx="7620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55245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55245"/>
                      </a:lnTo>
                      <a:lnTo>
                        <a:pt x="0" y="5524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41"/>
                <p:cNvSpPr/>
                <p:nvPr/>
              </p:nvSpPr>
              <p:spPr>
                <a:xfrm>
                  <a:off x="6975157" y="2459355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41"/>
                <p:cNvSpPr/>
                <p:nvPr/>
              </p:nvSpPr>
              <p:spPr>
                <a:xfrm>
                  <a:off x="7017067" y="2487930"/>
                  <a:ext cx="40004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4" h="18097" extrusionOk="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18097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41"/>
                <p:cNvSpPr/>
                <p:nvPr/>
              </p:nvSpPr>
              <p:spPr>
                <a:xfrm>
                  <a:off x="6956107" y="2367915"/>
                  <a:ext cx="7620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3342" extrusionOk="0">
                      <a:moveTo>
                        <a:pt x="0" y="0"/>
                      </a:moveTo>
                      <a:lnTo>
                        <a:pt x="7620" y="0"/>
                      </a:lnTo>
                      <a:lnTo>
                        <a:pt x="7620" y="73343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91" name="Google Shape;1591;p41"/>
              <p:cNvSpPr/>
              <p:nvPr/>
            </p:nvSpPr>
            <p:spPr>
              <a:xfrm>
                <a:off x="6887527" y="2604135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41"/>
              <p:cNvSpPr/>
              <p:nvPr/>
            </p:nvSpPr>
            <p:spPr>
              <a:xfrm>
                <a:off x="6924675" y="2626042"/>
                <a:ext cx="45720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1429" extrusionOk="0">
                    <a:moveTo>
                      <a:pt x="0" y="0"/>
                    </a:moveTo>
                    <a:lnTo>
                      <a:pt x="45720" y="0"/>
                    </a:lnTo>
                    <a:lnTo>
                      <a:pt x="45720" y="1143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3" name="Google Shape;1593;p41"/>
            <p:cNvSpPr/>
            <p:nvPr/>
          </p:nvSpPr>
          <p:spPr>
            <a:xfrm rot="5618813">
              <a:off x="7186250" y="3746439"/>
              <a:ext cx="3025754" cy="796203"/>
            </a:xfrm>
            <a:custGeom>
              <a:avLst/>
              <a:gdLst/>
              <a:ahLst/>
              <a:cxnLst/>
              <a:rect l="l" t="t" r="r" b="b"/>
              <a:pathLst>
                <a:path w="2654617" h="698541" extrusionOk="0">
                  <a:moveTo>
                    <a:pt x="0" y="0"/>
                  </a:moveTo>
                  <a:lnTo>
                    <a:pt x="992505" y="379095"/>
                  </a:lnTo>
                  <a:cubicBezTo>
                    <a:pt x="1011555" y="385763"/>
                    <a:pt x="1028700" y="396240"/>
                    <a:pt x="1042988" y="409575"/>
                  </a:cubicBezTo>
                  <a:lnTo>
                    <a:pt x="1210628" y="558165"/>
                  </a:lnTo>
                  <a:cubicBezTo>
                    <a:pt x="1257300" y="599122"/>
                    <a:pt x="1313498" y="627697"/>
                    <a:pt x="1374457" y="639128"/>
                  </a:cubicBezTo>
                  <a:lnTo>
                    <a:pt x="1641157" y="691515"/>
                  </a:lnTo>
                  <a:cubicBezTo>
                    <a:pt x="1777365" y="718185"/>
                    <a:pt x="1916430" y="667703"/>
                    <a:pt x="2004060" y="561022"/>
                  </a:cubicBezTo>
                  <a:lnTo>
                    <a:pt x="2004060" y="561022"/>
                  </a:lnTo>
                  <a:cubicBezTo>
                    <a:pt x="2053590" y="501015"/>
                    <a:pt x="2123123" y="460057"/>
                    <a:pt x="2199323" y="447675"/>
                  </a:cubicBezTo>
                  <a:lnTo>
                    <a:pt x="2654618" y="37338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2"/>
          <p:cNvSpPr txBox="1">
            <a:spLocks noGrp="1"/>
          </p:cNvSpPr>
          <p:nvPr>
            <p:ph type="subTitle" idx="1"/>
          </p:nvPr>
        </p:nvSpPr>
        <p:spPr>
          <a:xfrm>
            <a:off x="720010" y="1265625"/>
            <a:ext cx="83154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Github Pages</a:t>
            </a:r>
            <a:r>
              <a:rPr lang="en" sz="1600"/>
              <a:t> = Hosts our current website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Javascript </a:t>
            </a:r>
            <a:r>
              <a:rPr lang="en" sz="1600"/>
              <a:t>= Functionalities and putting the landmarks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css, html</a:t>
            </a:r>
            <a:r>
              <a:rPr lang="en" sz="1600"/>
              <a:t> = Styling the page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Google Maps API</a:t>
            </a:r>
            <a:r>
              <a:rPr lang="en" sz="1600"/>
              <a:t> = Getting the Google Maps and custom layout map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Render</a:t>
            </a:r>
            <a:r>
              <a:rPr lang="en" sz="1600"/>
              <a:t>= Hosts the proxy server for retrieving Google Maps API</a:t>
            </a:r>
            <a:endParaRPr sz="1600"/>
          </a:p>
        </p:txBody>
      </p:sp>
      <p:sp>
        <p:nvSpPr>
          <p:cNvPr id="1599" name="Google Shape;1599;p42"/>
          <p:cNvSpPr txBox="1">
            <a:spLocks noGrp="1"/>
          </p:cNvSpPr>
          <p:nvPr>
            <p:ph type="title"/>
          </p:nvPr>
        </p:nvSpPr>
        <p:spPr>
          <a:xfrm>
            <a:off x="720000" y="407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pic>
        <p:nvPicPr>
          <p:cNvPr id="1600" name="Google Shape;16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675" y="1069900"/>
            <a:ext cx="1547625" cy="15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ocal History and Geography - 1st grade by Slidesgo">
  <a:themeElements>
    <a:clrScheme name="Simple Light">
      <a:dk1>
        <a:srgbClr val="31332F"/>
      </a:dk1>
      <a:lt1>
        <a:srgbClr val="F3F5DF"/>
      </a:lt1>
      <a:dk2>
        <a:srgbClr val="D7DD3F"/>
      </a:dk2>
      <a:lt2>
        <a:srgbClr val="A0992E"/>
      </a:lt2>
      <a:accent1>
        <a:srgbClr val="69641F"/>
      </a:accent1>
      <a:accent2>
        <a:srgbClr val="569891"/>
      </a:accent2>
      <a:accent3>
        <a:srgbClr val="A5E3D1"/>
      </a:accent3>
      <a:accent4>
        <a:srgbClr val="E1751E"/>
      </a:accent4>
      <a:accent5>
        <a:srgbClr val="E7CEAE"/>
      </a:accent5>
      <a:accent6>
        <a:srgbClr val="C2A689"/>
      </a:accent6>
      <a:hlink>
        <a:srgbClr val="3133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On-screen Show (16:9)</PresentationFormat>
  <Paragraphs>69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Mulish</vt:lpstr>
      <vt:lpstr>Nunito ExtraBold</vt:lpstr>
      <vt:lpstr>Acme</vt:lpstr>
      <vt:lpstr>Calibri</vt:lpstr>
      <vt:lpstr>Arial</vt:lpstr>
      <vt:lpstr>Nunito</vt:lpstr>
      <vt:lpstr>Bebas Neue</vt:lpstr>
      <vt:lpstr>Simple Light</vt:lpstr>
      <vt:lpstr>Local History and Geography - 1st grade by Slidesgo</vt:lpstr>
      <vt:lpstr>Lopez Urban Farm Interactive Map</vt:lpstr>
      <vt:lpstr>Background and Topic</vt:lpstr>
      <vt:lpstr>What Problems Need Addressing?</vt:lpstr>
      <vt:lpstr>Our Solution</vt:lpstr>
      <vt:lpstr>Utility</vt:lpstr>
      <vt:lpstr>Current Map Coverage</vt:lpstr>
      <vt:lpstr>How does the project improve operations?</vt:lpstr>
      <vt:lpstr>Implementation</vt:lpstr>
      <vt:lpstr>Tools Used</vt:lpstr>
      <vt:lpstr>Code Samples</vt:lpstr>
      <vt:lpstr>Interface</vt:lpstr>
      <vt:lpstr>Interface</vt:lpstr>
      <vt:lpstr>Interface</vt:lpstr>
      <vt:lpstr>Improvements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Lopez Urban Farm Interactive Map</dc:title>
  <cp:lastModifiedBy>Cooper Nathan</cp:lastModifiedBy>
  <cp:revision>1</cp:revision>
  <dcterms:modified xsi:type="dcterms:W3CDTF">2024-05-06T02:50:16Z</dcterms:modified>
</cp:coreProperties>
</file>